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320" autoAdjust="0"/>
  </p:normalViewPr>
  <p:slideViewPr>
    <p:cSldViewPr snapToGrid="0">
      <p:cViewPr varScale="1">
        <p:scale>
          <a:sx n="86" d="100"/>
          <a:sy n="86" d="100"/>
        </p:scale>
        <p:origin x="2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5-12T03:42:24.8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2545">
    <iact:property name="dataType"/>
    <iact:actionData xml:id="d0">
      <inkml:trace xmlns:inkml="http://www.w3.org/2003/InkML" xml:id="stk0" contextRef="#ctx0" brushRef="#br0">25523 829 0,'18'0'248,"0"0"-238,-1 35 3,19 1 4,-19-1-12,19 35 4,-1-34-1,-18-1 0,36 36 0,-17 34 1,17-34-1,-18-18 1,18 35-1,-18-35-1,18 0 2,-18-18-3,1 0 4,-19-17-5,18 0 6,-17-18 6,0 0 36</inkml:trace>
    </iact:actionData>
  </iact:action>
  <iact:action type="add" startTime="93648">
    <iact:property name="dataType"/>
    <iact:actionData xml:id="d1">
      <inkml:trace xmlns:inkml="http://www.w3.org/2003/InkML" xml:id="stk1" contextRef="#ctx0" brushRef="#br0">26158 758 0,'-17'18'40,"-18"17"-32,35-17 17,-18 17-18,-17 1 3,17 16-4,0-16 4,-17 34-4,0-52 4,35 17-5,-53 18 4,35-18-1,-17 1 0,-18 34 0,35-70 0,-17 71 0,0-36 1,17-17-2,1 17 0,-1-17 2,0-1 0,1 1 80,-19 17-57,1 0 80,17 1-97,1-1-6,-1-17-3,18 17 4,-17-17-4,17-36 83,0 0-82,0 1 33,0-1-30</inkml:trace>
    </iact:actionData>
  </iact:action>
  <iact:action type="add" startTime="95067">
    <iact:property name="dataType"/>
    <iact:actionData xml:id="d2">
      <inkml:trace xmlns:inkml="http://www.w3.org/2003/InkML" xml:id="stk2" contextRef="#ctx0" brushRef="#br0">26335 1411 0,'17'18'29,"-17"17"-18,0 0 5,0 1-11,0-1 5,0 0-3,0-17 3,0-1-4,0 1 12,0 0 68,0 17-70,0-17-7,0-1-2,0 19 3,0-19 53,36-17-46</inkml:trace>
    </iact:actionData>
  </iact:action>
  <iact:action type="add" startTime="96074">
    <iact:property name="dataType"/>
    <iact:actionData xml:id="d3">
      <inkml:trace xmlns:inkml="http://www.w3.org/2003/InkML" xml:id="stk3" contextRef="#ctx0" brushRef="#br0">27076 1429 0,'0'-18'62,"0"-17"-52,0 0 15,35-18-19,0 35 1,36-17 1,-18-1 0,17-16 1,1 16-2,35 1 1,-71 17 0,0-17 1,-17 35-1,-1 0 19,1 0-12,0 0-10,17 0 4,-35 18-2,0 17 4,18 0-6,-1 18 6,1 0-6,-18 18 6,18-18-3,-1 17-2,19 1 2,-19-36 1,18 35-2,18-17 1,-35-17 0,17-36 2,-17 0 6,17 0-7,0 0-5,-17 0 5,17 0-2,1-36 3,-19 19-4,-17-1 10,18 0-6</inkml:trace>
    </iact:actionData>
  </iact:action>
  <iact:action type="add" startTime="97530">
    <iact:property name="dataType"/>
    <iact:actionData xml:id="d4">
      <inkml:trace xmlns:inkml="http://www.w3.org/2003/InkML" xml:id="stk4" contextRef="#ctx0" brushRef="#br0">14940 2787 0,'18'0'64,"52"0"-56,-17 0 0,71 18-1,17-18 2,35 52-2,18-52 2,36 0-2,87 0 3,-52 0-4,52 0 4,-17 0-4,17 0 4,-34 0-4,69 0 4,-52 0-2,-35-35 0,-18-71-2,-35 71 5,-107-35-6,19-19 7,-71 54-8,-36 0 5,1 0-1,-18-18-1,0 35 1,0-35 1,0 18-1,0-1-1,0 19 2,0-1-2,0 1 2,0-19-2,-18 1 3,-17-18-3,0-17 3,0 34-4,-1-17 5,-17-17-5,18-1 2,0-17-2,-53-35 3,35 17-2,-35-18 3,17-34-4,-17-1 3,-36 18-3,18 0 4,-35 17-3,-17-17 1,-54 17 1,-106-17-2,36 53 1,-35 53 3,17 0-5,-18 35 1,36 0 3,-35 0-4,-1 105 4,18-34-4,89 0 4,-1-1-3,106 18 2,0-35-3,0 53 5,89-35-6,-18 34 6,17-16-6,18 34 6,0-35-6,0 36 7,0-36-4,0 71-2,0-53 1,18 35 0,-1-53 2,18 35-1,1-17-1,-1-18 2,-17 18-1,35-35-1,-36-18 3,18 0-3,1-36 2,-1 19-2,18-1 1,35 0-2,-35-17 4,-18-1-4,89 36 4,-54-35-3,19 0 4,16 17-6,36 0 4,18 18-2,35 0 2,-53-18-2,36-35 2,17 18-2,-53-18 3,35 0-2,18-53-1,-17-18 1</inkml:trace>
    </iact:actionData>
  </iact:action>
  <iact:action type="add" startTime="101071">
    <iact:property name="dataType"/>
    <iact:actionData xml:id="d5">
      <inkml:trace xmlns:inkml="http://www.w3.org/2003/InkML" xml:id="stk5" contextRef="#ctx0" brushRef="#br0">22454 3369 0,'-17'0'5,"-19"35"3,19-17 0,-1-18-1,0 35 3,-17 0-4,18-35 1,-1 71 2,0-53 0,-17 17-3,17-17 3,-35 17 0,1 0-2,16-17 2,-17-1-2,36 19 2,-19-19-2,19 1 2,-1-18-2,-17 18 3,17-1-5,18 1 5,-17-18-3,-1 18 9</inkml:trace>
    </iact:actionData>
  </iact:action>
  <iact:action type="add" startTime="101693">
    <iact:property name="dataType"/>
    <iact:actionData xml:id="d6">
      <inkml:trace xmlns:inkml="http://www.w3.org/2003/InkML" xml:id="stk6" contextRef="#ctx0" brushRef="#br0">21819 3422 0,'18'53'74,"0"-18"-70,52 71 4,-52-53-1,17 0 2,0-18-2,1 18 2,-1-18-2,-17-17 2,-1 0 39,1-1-29,-1 1-4,36 35 0,-35-53 8,0 17 59,-18 1-75,17 0 2,1-1 8,0 1-11,-18 0 2,17-36 96,1 0-97</inkml:trace>
    </iact:actionData>
  </iact:action>
  <iact:action type="add" startTime="102565">
    <iact:property name="dataType"/>
    <iact:actionData xml:id="d7">
      <inkml:trace xmlns:inkml="http://www.w3.org/2003/InkML" xml:id="stk7" contextRef="#ctx0" brushRef="#br0">22648 3792 0,'18'0'183,"0"0"-167,-1 0 16,1 18-25,0 17 2,-1-17-2,-17 0 2,18 34-2,-18-34 19,0 0-9,0 17 14,-18 0-7,-35-35 16,36 0-33,-1 0 2,-17 18 0,-1 0 8,19-1-1,34-17 84,1 0-91,35 0 16,-35 0-18,-1 0 1,1 0 1,0 0-1,17 0-1,-18 0 2,1 18-1,17-1 1,-17 19-3,17-19 5</inkml:trace>
    </iact:actionData>
  </iact:action>
  <iact:action type="add" startTime="105286">
    <iact:property name="dataType"/>
    <iact:actionData xml:id="d8">
      <inkml:trace xmlns:inkml="http://www.w3.org/2003/InkML" xml:id="stk8" contextRef="#ctx0" brushRef="#br0">17868 4322 0,'-17'0'7,"-1"0"0,0 0 1,-17 17 0,17-17 0,-35 18 1,18-18-2,0 17 2,17-17-1,-17 18 0,17-18 0,-35 18 0,0-18 0,36 0 1,-54 0-3,1 0 3,-18 0-2,17 0 1,-35 0-1,-17 0 3,34 0-4,1 0 2,-35 0 0,35 0 0,-53 0 1,52 0-2,-17 0 3,18 0-3,35-18 0,-35 0 2,18 1-1,-1-18 1,36 17-2,-18 0 1,-88-35 1,88 36-2,35-19 2,-52 1-2,52 17 1,-17 18 0,-36-17 2,18-36-5,-53 0 5,36 18-4,-54-18 4,19-18-3,-1 36 1,35-18 0,36 18 0,0 17 0,17-17 0,18-18 1,0 18-2,0-36 0,0 18 2,0 18 0,0-18-2,18 18 1,-1-1 1,36-34-1,-35 35-2,-1-18 3,1 0-2,17 35 2,-17-17-1,0-18 0,35 0-1,-1 0 2,19 18-2,0 0 2,17-1-1,0 1 3,18-36-6,70 54 5,-17-54-4,-53 54 3,0 17-2,52-18 2,-34 18-2,17-18 2,35 18 0,-17 0-2,35 0 1,18-53 0,-53 36 0,17-1 0,-17 18 2,17 0-4,0 0 6,18 0-7,53 0 3,-17 0-1,-1 0 4,-17 18-7,-1 17 5,19-17-3,-72-18 5,19 17-6,-54-17 6,-35 36-6,18-1 4,-53-35-1,-17 0 0,-1 0 0,0 18 16,-35-1-15,0 18-3,18 1 4,17 34-4,-35-17 5,18 0-4,-1-35 2,-17 52-3,0-17 5,0-17-6,0 34 6,0 1-6,0-18 6,0-1-5,0 19 4,-17 17-5,-19-35 7,19 0-8,-36 35 5,18-52-1,-36-1-1,-88 18 2,-17-36-1,-36 36 0,-17-35-1,-18 0 1,18 17 2,17 53-2,-35-17-1,124-54 2,17 18-2,17 36 3,54-53-6,18-18 7,-1 0 98,18-18-100,18 0 0</inkml:trace>
    </iact:actionData>
  </iact:action>
  <iact:action type="add" startTime="110146">
    <iact:property name="dataType"/>
    <iact:actionData xml:id="d9">
      <inkml:trace xmlns:inkml="http://www.w3.org/2003/InkML" xml:id="stk9" contextRef="#ctx0" brushRef="#br0">28681 3104 0,'-18'0'4,"1"0"5,-1 53 0,-17-17-3,-18-1 4,0 18-4,18 0 5,-18 0-4,17 0 1,1-1-1,17-52 3,1 36-4,17-19 2,0 1 0,-18 0 11,18-1 43,0 1-38</inkml:trace>
    </iact:actionData>
  </iact:action>
  <iact:action type="add" startTime="110914">
    <iact:property name="dataType"/>
    <iact:actionData xml:id="d10">
      <inkml:trace xmlns:inkml="http://www.w3.org/2003/InkML" xml:id="stk10" contextRef="#ctx0" brushRef="#br0">28275 3052 0,'0'52'77,"0"-34"-69,18-18-1,-18 71 3,17-71-1,19 70 0,-36-52-4,17 35 9,-17-36-10,18 19 1,-18 34 4,35-17-1,-17 0 1,-18-35-2,18 35 2,-1 17-1,1-17 0,-1-35-1,-17-1 4,18 1 4,0-18 57,-1-35 16</inkml:trace>
    </iact:actionData>
  </iact:action>
  <iact:action type="add" startTime="112019">
    <iact:property name="dataType"/>
    <iact:actionData xml:id="d11">
      <inkml:trace xmlns:inkml="http://www.w3.org/2003/InkML" xml:id="stk11" contextRef="#ctx0" brushRef="#br0">29104 3316 0,'18'0'92,"-1"0"-82,36 0-3,-35 0 2,35 0-1,35 0 2,36 0-3,-36 0 0,0 0 0,0 0 4,18 0-6,-53 0 6,0 35-6,-36-35 5</inkml:trace>
    </iact:actionData>
  </iact:action>
  <iact:action type="add" startTime="113778">
    <iact:property name="dataType"/>
    <iact:actionData xml:id="d12">
      <inkml:trace xmlns:inkml="http://www.w3.org/2003/InkML" xml:id="stk12" contextRef="#ctx0" brushRef="#br0">29104 3634 0,'35'0'102,"-17"0"-85,17 0-7,-17 0-5,17 0 5,18 0-4,18 0 5,-1 17-5,-34-17 4,16 18-5,-16-18 6,34 0-6,1 18 6,-36-18-6,18 17 7,18-17-7,-1 35 3,-52-35 0,-1 0 1,19 0-1</inkml:trace>
    </iact:actionData>
  </iact:action>
  <iact:action type="add" startTime="114997">
    <iact:property name="dataType"/>
    <iact:actionData xml:id="d13">
      <inkml:trace xmlns:inkml="http://www.w3.org/2003/InkML" xml:id="stk13" contextRef="#ctx0" brushRef="#br0">31274 3140 0,'-36'0'32,"19"0"-19,-18 0 10,17 0-6,18 17-9,-18 1 10,1-18-13,17 18 4,-36 17-2,19-17 4,-1 17-5,18-18 12,0 19-10,-35 17-2,35-18 10,0-17-5,0 34-6,0-34 12,0 0-10,0 17 10,0-17-2,0-1-7,0 1 10,0 17-12,17 18 12,-17-35-9,0 17-3,0 18 4,36 18-5,-36-19 12,0-34-9,0 17-2,0-17 6,0 0-3,0 17-6,-18 0 14,-17-17-9,-36 17-1,-17-35 1,0 0 2,0 0-2,-18 0-1,71 0 1,-18 0 0,17 0 1,36-18 71,18 18-63,0 0-11,-1 0 10,19 0-7,-36 36-2,17-36 2,18 70-2,-17-52 1,-18 17 2,0 1-3,18 34 1,-18-17 9,0-35-10,0 17 1,0-17 0,0 34 1,0 1-2,0-17 2,0-1-3,0 35 2,0-34 0,0 17 2,0 0-4,0-36 4,0 36-4,-18 18 2,-17-18 0,35 35 0,-53 0 0,35 18 0,-17 0 0,35-53 0,-35 17 0,35-35 1,0 18-1,0-35-1,0 17 10,17-17-8,1-18 7,35-18-10,-35 1 5,17-1-6,-18 0 4,1 1-1,0-1 7,-1 0 59,1 18-59,-18-17 1,18-1-7,-1 18-2,-17-17 2,0-1 7,0 0 22,18 1-22,-18-1-6</inkml:trace>
    </iact:actionData>
  </iact:action>
  <iact:action type="add" startTime="116820">
    <iact:property name="dataType"/>
    <iact:actionData xml:id="d14">
      <inkml:trace xmlns:inkml="http://www.w3.org/2003/InkML" xml:id="stk14" contextRef="#ctx0" brushRef="#br0">32473 2893 0,'-17'0'15,"-36"53"1,35-53-9,0 35 1,-35 36 0,18-36 1,-18 18-1,-17-18-1,52-17 3,0 17-4,1 0 8,-1 18-10,0-53 3,1 35 0,-1-17 3,18 35 9,-17-53-6,-1 18 9,18-1-6,-18 1 1,1 52 71,-1-70-78,0 53-4,18-35 4,-17 35-5,17-18 4,0-17-1,-18-18 2,0 17 3,18-34 35,0-1-39,0 1-2,0-19 18,0 19-1,0-1 0</inkml:trace>
    </iact:actionData>
  </iact:action>
  <iact:action type="add" startTime="117734">
    <iact:property name="dataType"/>
    <iact:actionData xml:id="d15">
      <inkml:trace xmlns:inkml="http://www.w3.org/2003/InkML" xml:id="stk15" contextRef="#ctx0" brushRef="#br0">31909 2981 0,'0'35'62,"0"1"-56,0-1 2,35 53 0,-17-35 1,-1 0-1,-17 17 0,0-34 0,0-1 0,36 18 1,-19-36-2,-17 1 17,18 0 137,17-18-143,0 0-11,1 35 1,-19-35 7,1 18-9,0-1 12,-1-17 135,-17 18-147,36 17 2,-19 1 8,-17-19 16</inkml:trace>
    </iact:actionData>
  </iact:action>
  <iact:action type="add" startTime="118781">
    <iact:property name="dataType"/>
    <iact:actionData xml:id="d16">
      <inkml:trace xmlns:inkml="http://www.w3.org/2003/InkML" xml:id="stk16" contextRef="#ctx0" brushRef="#br0">32420 3422 0,'0'18'175,"0"17"-167,0-18 1,0 1-3,0 17 3,0-17-2,0 17 2,0-17 7,0 0-8,0 35 105,0-36-91,0 18-7,0-70 66,0 18-63</inkml:trace>
    </iact:actionData>
  </iact:action>
  <iact:action type="add" startTime="119918">
    <iact:property name="dataType"/>
    <iact:actionData xml:id="d17">
      <inkml:trace xmlns:inkml="http://www.w3.org/2003/InkML" xml:id="stk17" contextRef="#ctx0" brushRef="#br0">31997 4851 0,'18'0'48,"-18"17"-33,-18 19-8,-17-1 1,17 35 2,-88 89 9,53-106-12,-35 53-3,70-71 5,-17 36-2,0-54 2,35 19-1,-18-19 24</inkml:trace>
    </iact:actionData>
  </iact:action>
  <iact:action type="add" startTime="120678">
    <iact:property name="dataType"/>
    <iact:actionData xml:id="d18">
      <inkml:trace xmlns:inkml="http://www.w3.org/2003/InkML" xml:id="stk18" contextRef="#ctx0" brushRef="#br0">31538 4992 0,'0'17'110,"0"54"-101,0-36-1,36 18 0,-36-18 0,53 18 0,-36-35-1,18 0 2,-35-1-2,18 1 3,0-18 6,-1 35-9,19-17 9,-19-18-1,36 53-5,18-36-3,-18 19 1,35-1 0,-53-35 0,0 18-1,-17-18 188</inkml:trace>
    </iact:actionData>
  </iact:action>
  <iact:action type="add" startTime="121501">
    <iact:property name="dataType"/>
    <iact:actionData xml:id="d19">
      <inkml:trace xmlns:inkml="http://www.w3.org/2003/InkML" xml:id="stk19" contextRef="#ctx0" brushRef="#br0">32156 5327 0,'17'0'147,"1"0"-141,17 0 2,36 0-1,-54 0 3,1 0-5,0 0 85,-18 35-67,0-17-15,0-1 0,-36 19 0,19-19 8,-1 1 1,1-18 7,-1 18-6,0-18-2,1 0 37,-1 0-37,36-18 137,-1 18-80,-17 18-49,18-18 110,0 0-118,17 0 24,-18 0 90,1-18-67,17 18-47,-17 0 0,0 0 1,-1 0-3,1 0 258,0 0-265,-1 0 2</inkml:trace>
    </iact:actionData>
  </iact:action>
  <iact:action type="add" startTime="163434">
    <iact:property name="dataType"/>
    <iact:actionData xml:id="d20">
      <inkml:trace xmlns:inkml="http://www.w3.org/2003/InkML" xml:id="stk20" contextRef="#ctx0" brushRef="#br0">2787 7126 0,'18'0'16,"17"18"-1,35-18 1,19 0 1,-1 0-9,0 0 1,35 0-3,19 0 2,16 0 0,54 0 0,-36 0 0,18 17 1,18-17-2,-36 0 2,36 0-2,-35 0 3,-1 0-2,-35 0 2,71 0-6,-89 0 6,54 53-3,-1-35 3,36 0-5,-1 52 5,36-35-4,-106-35 5,71 18-6,0 0 6,-18 35-6,53-36 4,-71-17-2,36 0 3,17 36-2,-17-36-2,-18 17 3,0-17-1,35 0 0,-53 0 1,18 0-2,0 0 1,0 53 1,-70-53-2,88 35 3,-54-35-5,19 0 4,17 36-2,53-1 2,-71 0-2,-17-35 3,35 18-4,-18-18 6,36 0-9,0 0 9,-71 0-7,35 0 4,-52 0-2,17 0 3,17 0-4,-34 0 3,-18 0-2,53 0 2,-36 0-1,-35 0-1,18 0 3,88 0-4,-88 0 3,53 0-1,17 0 2,-35 0-4,71 0 4,-18 0-4,17 0 3,-34 0-3,35 0 5,-36 0-5,-35 0 4,35 0-3,-17 0 2,-53 0-2,53 0 1,-36 0-2,-35 0 3,1 0-1,-1 0 0,0 0 0,35 0 0,-34 0 1,-1 0-2,35 0 2,36 0-3,-18 0 3,36 0-2,-36 0 3,35 0-4,-17 0 4,17 0-4,-52 0 4,52-35-4,-52 35 4,-1-18-3,1 0 1,-1 18 0,53 0 1,-35 0-3,1 0 2,-19 0 0,36 0 0,-18-17 0,-35-36 1,35 35-1,-18 18 0,36-18 0,-35 18 0,17 0 1,35 0-2,-35 0 2,71 0-2,-89 0 3,54 0-4,-54 0 4,1 0-5,-71 0 5,17 0-4,-52 0 6,-1-17-7</inkml:trace>
    </iact:actionData>
  </iact:action>
  <iact:action type="add" startTime="215652">
    <iact:property name="dataType"/>
    <iact:actionData xml:id="d21">
      <inkml:trace xmlns:inkml="http://www.w3.org/2003/InkML" xml:id="stk21" contextRef="#ctx0" brushRef="#br0">3528 7302 0,'-18'-17'49,"0"-1"-48,18 1 2,0-1 4,0 0 2,-17 1-2,17-1 2,-35-35-1,35 35 0,0-17 0,0 0 1,0-18-2,-18 0 1,18 18-1,0-18 4,0 18-6,0-36 3,0 36 0,0-1 1,0-34-1,0 35 1,18 17-3,-1-35 4,-17 35-1,53-17-2,-18 0 1,18-18-1,-17 0 2,17 18-2,17-18 2,18 0-1,-70 35 1,88-17-3,-53 0 3,-36 17-1,71 0 0,-35 18 0,18-35 1,-18 18-3,35 17 4,-17-18-4,-18 0 5,35-17-5,-53 35 4,53 0-5,-17-18 3,35 1-1,-53 17 2,17 0-1,1-18 0,-1 18 0,18-18-1,-17 1 2,-53-1-2,52 18 2,18 0-1,-17 0 1,-18 0-2,0 0 2,17 0-3,1 0 4,-18 0-3,17 0 3,36 0-3,0 0 1,-18 0-1,36 0 3,-19 0-4,54 0 5,-35-17-6,17-1 3,18-35 0,-36 35 0,36 18 1,-71 0-2,18 0 2,17 0-1,1 0 0,-1 0-1,1 0 3,52 0-3,-70 0 1,106 0-1,-89 0 3,89 0-5,-71 0 6,70 0-4,-16 0 1,16 0-1,-34 0 2,34 0-2,19 0 2,-19 0-3,-17 0 5,-17 0-5,-1 0 2,-17 0 0,17 0 3,-70 0-5,53 0 1,17 0 2,-35 0-3,36 0 3,-1 0-1,0 0 1,36 0-3,0 0 4,-18 0-2,17 0 1,1 0-3,-36 0 4,19 0-4,-37 0 5,36 0-6,-35 0 6,35 0-6,-35 0 5,17 18-4,36 0 6,0-1-7,52-17 2,-35 0 1,1 0 1,-1 0-2,-17 0 2,52 0-1,1 0 0,-1 0 1,19 0-2,17 0 1,52 0-1,-52 0 2,18 0-1,-1 0 1,-35 0-3,18 0 3,18 0-1,-18 0 0,-71 0-2,36 0 3,-1 0-1,-35 0 0,1 0-1,17 0 3,-71 0-3,0 0 1,-70 0-1,18 0 2,-36 0 0,18 0-2,-71 0 2,36 18-2,-18 0 2,-18-1-2,0 1 10,-17-1 7,-1-17-17,1 18 3,0 0-4,-18-1 21,35 54-25,-17-53 0,-1 34 9,-17 19-5,18-36 4,-18 18-4,0 35 2,35-17 0,-35 0 1,0 17-2,0-35 2,0 0-1,0 35-1,0 18 2,0-53 0,-18 52-2,1-69 0,-18 52 3,-18 18-3,53-53 1,-71 52-2,53 1 5,-52 0-6,35-35 6,17-1-4,-53 36 1,36-35-1,-18-19 3,36-16-5,-36 17 4,17-18-1,1 0 0,17-17-1,1 0 2,-18-1-1,35 1 0,-18-18 8,-17 0-7,17 0-2,-35 0 2,35 0-2,1 0 2,-36 0-3,35 17 6</inkml:trace>
    </iact:actionData>
  </iact:action>
  <iact:action type="add" startTime="220591">
    <iact:property name="dataType"/>
    <iact:actionData xml:id="d22">
      <inkml:trace xmlns:inkml="http://www.w3.org/2003/InkML" xml:id="stk22" contextRef="#ctx0" brushRef="#br0">21996 7655 0,'0'18'36,"0"0"-17,0-1-13,0 18 2,0 1-2,0-1 11,0-17-8,0-1-2,0 19 3,0-19 12,0 1-11,0-1 3,0 1-8,0 0 11,0 17 15,0-17-15,0 35 95,0-36-104,0 1 16,0 0-18,0-1 4,0 1 78,0-1-80,0 1 8,0 0-6,0-1-5</inkml:trace>
    </iact:actionData>
  </iact:action>
  <iact:action type="add" startTime="248097">
    <iact:property name="dataType"/>
    <iact:actionData xml:id="d23">
      <inkml:trace xmlns:inkml="http://www.w3.org/2003/InkML" xml:id="stk23" contextRef="#ctx0" brushRef="#br0">4427 9878 0,'0'17'258,"18"-17"-243,17 0-6,1 0-2,-1 0 1,35 0-1,-17 0 2,35 0-1,1 0-1,-19 0 3,18 0-3,18 0 1,0 0-1,-53 0 2,35 0-3,-17 0 3,-1 0-2,-52 0 4,35 0-6,-18 0 4,0 0 8,18 0-11,-35 0 5,17 0-6,1 0 3,16 0 1,19 0 0,17 0 5,0 0-13,1 0 7,69 0 0,-52 0 0,0 0 0,0 0 1,-18 0-3,18 0 3,-53 0-2,35 0 3,0 0-3,-35 0 4,18 0-6,-1 0 5,-52 0-3,35 0 2,-36 0-3,19 0 10,-19 0-4,1 0 2,17 0-8,36 0 2,-36 0 0,53 0 0,18 0 0,0 18 0,0 17 0,-18-35 0,0 0 1,36 0-2,-71 0 2,-1 0-3,-16 0 4,-19 0 23,1 0 78</inkml:trace>
    </iact:actionData>
  </iact:action>
  <iact:action type="add" startTime="263315">
    <iact:property name="dataType"/>
    <iact:actionData xml:id="d24">
      <inkml:trace xmlns:inkml="http://www.w3.org/2003/InkML" xml:id="stk24" contextRef="#ctx0" brushRef="#br0">25753 10089 0,'70'0'109,"-34"0"-101,52 0 0,18 0 0,-18 0 1,53 0-1,-53 0-1,36 0 2,-36 0-2,0 0 2,18 0-1,-18 0 3,0 0-7,0 0 5,1 0-2,-19 0 3,18 0-3,-35 0 2,0 0-2,18 0 2,17 0-3,-18 0 4,-17-17-3,36-1 4,-72 18-6,36 0 4,0 0-3,18-35 2,-36 35 1,18 0 0,17 0-2,-34 0 2,34 0-1,1 0-1,-1 0 1,19 0-1,-1 0 1,0 0 0,-18-18 1,54 18-2,-36-17 2,36-19-1,-54 36 1,36-35-2,17 17 2,1 18-4,35-17 5,-71-1-3,88-35 3,-70 53-4,35 0 2,-17 0 0,17 0 0,18 0 0,-54 0 0,19 0 0,-36 0 0,0 0 1,18 0 0,-71 0 0,18 0-3,18-17 3,-36-1 14,-17 18 33,-1 0-38,36 0-11,-17 0 1,16 0-2,19 18 3,0-1 0,-18 1-3,17-1 2,-17 19 1,-35-36 2,-1 0-7,19 0 101,-19 0-81</inkml:trace>
    </iact:actionData>
  </iact:action>
  <iact:action type="add" startTime="284436">
    <iact:property name="dataType"/>
    <iact:actionData xml:id="d25">
      <inkml:trace xmlns:inkml="http://www.w3.org/2003/InkML" xml:id="stk25" contextRef="#ctx0" brushRef="#br0">14993 9984 0,'18'0'77,"52"-18"-68,-17 18-1,0 0-1,71-18 2,-72 1-3,37 17 4,-1 0-4,0 0 3,-17 0-1,-18 0 1,-18 0-3,18 0 5,-36 0 5</inkml:trace>
    </iact:actionData>
  </iact:action>
  <iact:action type="add" startTime="285364">
    <iact:property name="dataType"/>
    <iact:actionData xml:id="d26">
      <inkml:trace xmlns:inkml="http://www.w3.org/2003/InkML" xml:id="stk26" contextRef="#ctx0" brushRef="#br0">17427 9825 0,'35'0'37,"36"0"-27,0 0-4,-1 0 5,54 0-6,52 0 8,36 0-10,-36 0 5,53 0 0,18 0 1,-17 0-1,-1 0-1,-17 0 2,-36 0-2,-88 0 1,-17 0 0,-54 0 1</inkml:trace>
    </iact:actionData>
  </iact:action>
  <iact:action type="add" startTime="296714">
    <iact:property name="dataType"/>
    <iact:actionData xml:id="d27">
      <inkml:trace xmlns:inkml="http://www.w3.org/2003/InkML" xml:id="stk27" contextRef="#ctx0" brushRef="#br0">4604 11589 0,'0'-18'92,"35"18"-72,0 0-15,18 0 5,35 0-4,1 0 4,-1 0-4,0 0 5,18 0-6,17 0 5,-17 0-4,53 53 4,-71-53-4,36 0 5,-1 18-6,-35-18 5,36 0-4,-36 0 5,-18 0-6,-17 0 4,-35 0-1,0 0 1,-1 0-1,1 0 1,0 0-2,-1 0-1,1 0 11,-1 0-2,1 0 2,17 0-1,-17 0-1,35 0-7,-35 0-1,52 0 3,1 0-3,-36 0 2,18 0-2,17 0 1,-52 0 1,0 0 0,17 0 0,-17 0-3,-1 0 10,1 0 0,0 0-7,-1 0-2,36 0 9,-35 0-7,-18-18-3,35 18 4,-17 0 8,-1 0 77,1 0-79,0 0-4,-1-18-10,1 18 7,-1 0-2,1 0 2,0 0-2,17 0 2,-17-17-3</inkml:trace>
    </iact:actionData>
  </iact:action>
  <iact:action type="add" startTime="299362">
    <iact:property name="dataType"/>
    <iact:actionData xml:id="d28">
      <inkml:trace xmlns:inkml="http://www.w3.org/2003/InkML" xml:id="stk28" contextRef="#ctx0" brushRef="#br0">9296 11536 0,'-18'0'13,"36"-18"102,70 18-108,18 0 1,-18 0-1,0 0 0,0 0 1,36 0 1,-36 0-2,53 0 3,18 0-2,17 0-1,-35 0 1,-17 0-1,52 0 5,-35 0-8,18 0 7,-35 0-5,-19 0 5,19 0-7,35 0 7,-71 0-5,-53 0 4,53 0-4,-17 0 5,-1 0-4,1 0 2,-36 0-4,36 0 6,-1 0-6,1 0 3,-36 0 0,36 0-1,-1 0 1,18 0 1,-70 0-1,70 0-1,-17 18 2,-1-18-2,1 0 3,-36 17-4,0-17 4</inkml:trace>
    </iact:actionData>
  </iact:action>
  <iact:action type="add" startTime="304447">
    <iact:property name="dataType"/>
    <iact:actionData xml:id="d29">
      <inkml:trace xmlns:inkml="http://www.w3.org/2003/InkML" xml:id="stk29" contextRef="#ctx0" brushRef="#br0">14376 11359 0,'17'0'203,"36"0"-191,18 0-8,-36 0 4,53 0 1,71 0-2,-71 0 1,0 0 0,-35 0 0,0 0 0,18 0 0,-36 0 1,18 0 0,0 0-3,-35 0 3,-1 0 8,18 0-11,-17 0 12,0 0-10,-1 0-2,19 0 3,34 18-3,-52-18 3,52 0-1,19 0 1,-19 0-2,1 0 1,-36 0 0,53 18 0,18-1 0,17 1 0,-34 17 0,-19-17 1,89 17-2,-53 18 2,-18-35 0,35-1-2,1 36 1,-18-35-1,17 0 2,18-1-1,-17-17 1,-18 18-3,-36-1 3,-34-17-2,16 0 3,-34 0-4,35 0 5,-18 0-6,1 0 5,-19 0-1,1 0 4,-1 0-4,19 0-1,-19 0 0,19 0 0,-19 0 1,1 0 7,0 0-7,-1 0-4,1 0 12,17 0-1,-17 0 244,-18-35-230,17 35-16,-17-17 124,0-1-117,0 0 10,0 1-14,0-1 0,-17 18 311,-1 0-313,-17 0-6,17 0 0,-35 0 1,36 0-4,-1 0 1,-17 0 0,17 0 1,-17 0 0,0 0 2,17 0 6,-17 0-10,17 0 10,0 0-6,1 0-4,-1 0 4,0 0-3,-17 0 9,18 0-6,-1 0-5,-17 0 6,-1 0 2,19 0-5,-1 0 1,0 0 7,1 0-8,-1 0 0,0 0 1,1 0-3,-18-18 3,17 18-3,0 0 20,-35-35-20,18 17 5,-18 18-6,-17 0 5,52-17-4,-70 17 4,35 0-3,18 0 2,-36 0-2,-17-53 4,17 53 2,18 0 3,36 0-8,-36 0 0,35 0 1,1 0 8,-36 0-11,35 0 11,-17 0-9,17 0 0,-17 0 0,0 0 1,17 0 0,0 0-4,-35-18 5,18 18-4,17 0 5,-35-17-5,36 17 6,-1 0-9,-35 0 7,-35-18-4,53 0 3,-36 1-2,-17-1 4,0 0-3,17 18-2,18-35 0,18 35 3,-18-17 7,53-1-8,-17 18 0,-1 0 1,0 0-2,1 0 2,-1-18 15,18 1-14,-53-1-4,35 18 26,-17 0-24,18 0-2,-1 0 2,-35-18 1,35 18-1,-35 0 0,18-17 0,35-1 0,-17 18 0,-1 0 1,0 0 174,-17 0-159,17 0-14,1 0 6,-19 0-11,36 18 5,-17-18-3,-1 0 3,-17 0-4,0 35 4,-18-17 7,53-1-3</inkml:trace>
    </iact:actionData>
  </iact:action>
  <iact:action type="add" startTime="309152">
    <iact:property name="dataType"/>
    <iact:actionData xml:id="d30">
      <inkml:trace xmlns:inkml="http://www.w3.org/2003/InkML" xml:id="stk30" contextRef="#ctx0" brushRef="#br0">4233 12912 0,'18'0'171,"0"0"-145,17 0-19,-17 0 19,-1 0-11,1 0-7,-1 0 2,1 0-5,0 0 5,-1 0-4,19 0 2,-1 0 0,-17 0 1,17 0-2,18 0 1,-18 0 1,18 0-1,17 0 0,-34 0-1,52 0 2,-35 0-3,35 0 3,-17 0-2,-1-18 2,-17 18-1,0-18 1,18 18-3,17 0 4,-18 0-3,-34-17 2,17 17-3,17 0 4,1 0-3,-36 0 2,53 0-2,36 0 1,17 0-1,-18 0 2,36 0-1,-18 0 0,-18 0 1,1 0-2,-36 0 2,0 0-2,-17 0 2,-18 0-3,-36 0 5,1 0-5,0 0 210</inkml:trace>
    </iact:actionData>
  </iact:action>
  <iact:action type="add" startTime="315176">
    <iact:property name="dataType"/>
    <iact:actionData xml:id="d31">
      <inkml:trace xmlns:inkml="http://www.w3.org/2003/InkML" xml:id="stk31" contextRef="#ctx0" brushRef="#br0">11307 10425 0,'17'0'40,"1"35"56,-18-18-71,0 1 78,0 0-95,0-1 7,0 1 1,0 0 81,0-1-88,0 1 0,0 0 4,0-1-4,0 1-2,0 0 10,0-1-1</inkml:trace>
    </iact:actionData>
  </iact:action>
  <iact:action type="add" startTime="318034">
    <iact:property name="dataType"/>
    <iact:actionData xml:id="d32">
      <inkml:trace xmlns:inkml="http://www.w3.org/2003/InkML" xml:id="stk32" contextRef="#ctx0" brushRef="#br0">11536 10601 0</inkml:trace>
    </iact:actionData>
  </iact:action>
  <iact:action type="add" startTime="323654">
    <iact:property name="dataType"/>
    <iact:actionData xml:id="d33">
      <inkml:trace xmlns:inkml="http://www.w3.org/2003/InkML" xml:id="stk33" contextRef="#ctx0" brushRef="#br0">9384 12965 0,'18'-18'127,"17"18"-119,53 0 0,-53-18 0,18 18 1,-18 0-4,18 0 5,0-17-4,-17 17 4,16 0-3,-16 0 8,-1 0-5,-17 0 8,-1 0-13,1 0 6,17 0-4,-17 0-1,17 0 2,0 0-1,1 0 2,-1 0-1,0 0 0,36 0 0,-36 0 1,0 0-2,18 0 2,-17 0-2,-19 0 2,1 0-2,17-36 3,-17 36 6,-1 0 0,1 0 5,0 0-6,-1 0-7,19 0 8,-1 0-8,0 0 9,0 0-10,1 0 2,-19 0-2,36 0 9,-35 0-6,35 0-4,-36 0 4,1 0-4,35 0 4,-35 0-4,17 0 4,0 0-4,0 0 3,1 0-1,34 0 0,-52 0 0,35 0 0,0 0 0,-18 0 0,18 0 0,-18 0 0,18 0 0,-35 0 0,-1 0 0,1 0 0,0 0 0,17 0 0,-17 0 1,-1 0-2,1 0 2,17 0-3,-17 0 3,35 0 8,-18 0-11,36 0 3,-18 0-2,-1 0 2,1 18-2,53-18 1,-53 18 0,18-18 0,-1 17 1,-35 1-1,18-18 0,0 18-1,0-18 2,-35 0-1,17 0 0,0 17-1,54 1 10,-54-18-9,53 35 0,-35-17 1,0-18-2,17 0 2,-34 17-2,34-17 2,-34 0 15</inkml:trace>
    </iact:actionData>
  </iact:action>
  <iact:action type="add" startTime="330231">
    <iact:property name="dataType"/>
    <iact:actionData xml:id="d34">
      <inkml:trace xmlns:inkml="http://www.w3.org/2003/InkML" xml:id="stk34" contextRef="#ctx0" brushRef="#br0">14640 13000 0,'36'0'192,"34"0"-182,-35 0-3,54 0 0,-37 0 0,19 0 2,17 0-1,-70 0-1,52 0 4,-52 0-5,17 0 2,-17 0-1,0 0 3,17 0 6,-17 0-8,-1 0 1,36 0-4,-35 0 5,52 0-3,-17 0 3,0 0-4,-18 0 2,36 0-2,-18 0 5,-18 0-6,0 0 6,18 0-4,-35 0 0,17 0 0,-17 0 2,35 0 1,-18 0-4,0 0 2,-17 0 1,17 0-1,-17-18-1,17 18 2,0 0-2,1 0 3,17 0-3,-18 0 1,0 0-1,18 0 3,18 0-4,-36 0 5,36 0-5,-19 0 3,1 0-3,18 0 4,-18-17-4,0 17 3,-18-36-1,0 36-1,-17 0 1,17 0 9,18-17-9,-35 17 8,35 0-8,-18 0 0,-17 0 0,35 0-1,-36 0 2,1 0-1,35 0 0,0 0 0,-36 0 2,1 0-4,17 0 3,0 0-4,18 0 5,36 0-4,-19 0 6,54 0-6,-36 17 3,0 1-4,-17-18 5,-19 0-2,-34 0 0</inkml:trace>
    </iact:actionData>
  </iact:action>
  <iact:action type="add" startTime="332690">
    <iact:property name="dataType"/>
    <iact:actionData xml:id="d35">
      <inkml:trace xmlns:inkml="http://www.w3.org/2003/InkML" xml:id="stk35" contextRef="#ctx0" brushRef="#br0">11553 12206 0,'-17'-18'165,"17"1"-147,-18-1-11,1-17 2,-1 17 7,18 1-10,-18-1 4,1 0-2,17 1 1,0-1 7,0 0 2,-18 1-4,18-1-7,-18 1 2,18-1 6,0 0-8,0 1 1,0-1 9,0 0 5,0-17-4,0 17-12,18 18 11,17-17-2,-17-1-6,17-17-2,-17 35 3,-1 0-4,1-18 4,17 18 13,-17 0-14,0 0-2,-1 0 1,1 0 0,0 0 9,-1 0-11,18 0 3,-17 0-1,17 0 10,-17 0-11,0 0 1,17 0 39,-17 0 1,-18 35-24,0 1 0,0-1-16,0 0 23,0 1-5,0-1-19,0-17 18,0-1-9,0 1 2,0-1-14,0 1 13,0 0 7,0-1-17,-18 1 12,0-18-13,-17 18 2,17-18 0,-17 17 1,-35 19-2,34-36 2,1 17-1,17-17 8,1 0-8</inkml:trace>
    </iact:actionData>
  </iact:action>
  <iact:action type="add" startTime="340445">
    <iact:property name="dataType"/>
    <iact:actionData xml:id="d36">
      <inkml:trace xmlns:inkml="http://www.w3.org/2003/InkML" xml:id="stk36" contextRef="#ctx0" brushRef="#br0">24236 13088 0,'0'-18'319,"17"18"-311,1 0 0,0 0 0,17 0 1,0 0-1,1 0 0,16 0-2,-34 0 2,35 0 0,-35 0 1,-1 0-2,19 0 2,-19 0 30,1 0-14,0 0-18,-1 0 2,18 0-2,1 0 1,-1 0 0,-17 0 0,35 0 0,-1 0 0,-34 0 1,35 0-2,-18 0 2,1 0-1,34 0 0,-35 0-1,18 0 2,18 0-1,-18 0 1,17 0-2,-17 0 2,35 0-2,-17 0 3,17 0-2,-53 0 0,18 0-2,-17 0 4,17 0-5,0 0 12,-36 0-9,36 0 0,-18 0 0,18 0 0,18 0 0,-1 0-1,1 0 1,17 0 0,0 36 0,18-36 0,-18 17 1,1-17-1,16 18 0,-16-18 0,-19 18 0,-17-18 1,18 0-4,-18 0 6,-1 0-5,19 0 4,0 0-4,17 0 2,-71 0 0,54 0 0,-1 0 0,-17 0 0,0 0-1,18 0 2,17 0-2,-17 0 2,-36 0 0,35 0-2,1 0 2,17 0-1,-35 0 0,0 0-1,53 35 3,-71-35-4,36 0 3,-36 0-2,53 0 3,-35 0-3,18 0 3,-36 0-5,18 0 5,-18 0-4,0 0 4,-17 0-4,0 0 4,17 0-3,36 0 1,-19 0 0,-16 0-1,34 0 1,-17 0 0,18 0 0,-18 0-1,17 0 2,-17 0 0,-18 0-1,1 0 0,34 0 1,-34 0-3,-1 0 3,18 0-1,-36 0 2,36 0-4,-35 0 3,0 0-2,17 0 2,-18 0-3,1 0 4,17 0-3,-17 0 3,35 0-3,-35 0 3,34 0-3,1 0-2,-17 0 4,34 18-1,-17-18-1,0 0 2,0 0-1,0 0-1,0 0 2,0 0-1,0 0 1,35 0-2,-18 0 2,1 0-2,17 0 2,18 0-2,-35 0 2,17 0-2,-18 0 2,-34 0-3,34 0 3,-17 0-2,-18 0 6,1 0-8,-1 0 0,18 0 5,-36 0-2,36-18-1,-17 18 2,-1-18-2,0 18 2,36 0-1,-1-35 0,-52 35 0,52 0-1,1 0 2,-36-18-1,36 18 9,-18-17-15,0 17 2,0 0 5,17-18 1,-35 18-4,36 0 3,-18 0-3,-18 0 5,18 0-6,0 0 3,-18 0 0,18 0 0,-35 0 1,35 0-2,-36 0 2,1 0 7,35 0-15,-35 0 5,35-18 3,-36 1-1,18 17 9,-17 0-9,0 0 25,17 0-18,-17 0 0,-1 0-8,1 0 0,17 0 2,18 0 1,-35 0 4,-1 0-5,1 0 8</inkml:trace>
    </iact:actionData>
  </iact:action>
  <iact:action type="add" startTime="375077">
    <iact:property name="dataType"/>
    <iact:actionData xml:id="d37">
      <inkml:trace xmlns:inkml="http://www.w3.org/2003/InkML" xml:id="stk37" contextRef="#ctx0" brushRef="#br0">16528 13176 0,'0'18'90,"-36"0"-75,19-1 8,17 1-16,-18-18 3,0 17-4,1-17 4,-36 18-5,35-18 5,-35 0-3,18 0 5,-18 0-5,-17 0-2,34 0 3,-17 0 0,-17 0 0,-1 0 0,36 0 1,-18 0-2,-17 0 3,17 0-2,17 0 0,1 0-2,0 0 3,-1 0-2,1-18 2,0 1-2,17-1 3,-17 18-3,17-17 2,18-1-1,-17 0 1,-19-17-3,1 0 1,-35-36 0,17 18 2,0 0-1,-18 18 0,1-18-1,34 35 2,-17-17-1,53 18-1,-17-1 2,-1-17 8,18 17-11,0 0 4,0-17-4,0 0 11,0 17-7,0 1-4,0-19 4,0 19-4,0-19 4,0 19-4,0-1 5,0-17-6,0-1 4,0 1-2,0-18 1,0 36 1,0-54-2,0 1 2,0 34-2,0-34 3,35-1-3,-35 36 1,0-53 0,0 35 0,0-35 0,0 17 1,18 36-3,-18-18 4,18 18-3,-18-18 4,0 17-7,17 1 8,-17 17-7,0-34 4,18 16-4,0 1 7,-18 17-7,17-35 3,1 36 0,0-19 0,-1 1-1,19-35 1,-1 17 1,18-18-1,0 18 0,-18-17 0,0 34 0,0 1 0,18-18 1,-35 0-1,0 18 0,35 0-1,17-1 2,-35 19-2,54-54 3,-54 71-4,0-17 4,18-19-4,-18 19 4,36 17-4,-1-18 2,19 0 0,-19-17 0,-17 18 1,18 17-1,-18-18 0,-18 18-1,35 0 2,19-18 0,-19 18 0,18 0-3,-17 0 2,-53 0 1,52 0-1,-35 0-1,-17 0 2,0 0-2,-1 0 2,1 18-3,17 0 5,1 17-5,-19 0 4,36 36-4,-18-1 3,18 1-3,35 35 3,-35-18-2,36 35 2,52 18-2,-53-35 2,35-18-1,-17 18-1,-18-53 1,18 35 0,-53-35 1,-18 0-2,18-18 1,-17-17 1,-1 17-1,-17-17 0,-18 17 1,0 1-3,0 16 3,0-34-2,0 35 2,0 18-1,0-36-1,0 35 1,0 1 1,0-36-1,17 18 0,-17 18-1,0-1 2,0-17-1,0-18 0,0-17 0,0 17 0,0 18 0,0-17 0,0-19 0,0 1 0,0 0 1,0-1-3,0 1 3,0-1-3,-17 36 4,-1-35-3,0 17 9,-17 1-5,17-36-7,18 17 6,-17 1-3,-19-1 3,36 1-3,-35 17 0,17-17 1,1-18 0,17 18 1,-35-1-2,-1 19 1,19-19 16,-19 18-7,19-35-10,-36 18 11,35 0-12,-35-18 12,18 35-10,-18-17 9,35-18-12,-34 17 4,16 19-2,-17-19 4,0 1 2,18 0-5,-18-18 2,-17 35-4,-19-35 3,19 17-2,-54-17 2,36 18-2,-18 0 1,53-18 2,-52 17-4,52 1 4,17-18-3,1 18 1,18-18-1,-19 0 3,19 0 6,-1 0-10,0 0 10,1 0-7,-19 17-2,19-17 3,-36 0-5,-18 0 7,18 0-6,-17 0 1,35 0 0,-18 0 3,-18 0 5,36 0-12,0 0 1,17 0 5,-17 0 0,17 0-2,0 0 11</inkml:trace>
    </iact:actionData>
  </iact:action>
  <iact:action type="add" startTime="399697">
    <iact:property name="dataType"/>
    <iact:actionData xml:id="d38">
      <inkml:trace xmlns:inkml="http://www.w3.org/2003/InkML" xml:id="stk38" contextRef="#ctx0" brushRef="#br0">5715 15134 0,'53'0'93,"-18"0"-85,36 0 1,17 0-2,0 0 3,36 0-5,52 0 4,36 0-1,-36 0 0,53 0-1,36 0 2,35 0-1,-18 0 0,18 0 0,-71-17 0,0-19 1,-34 1-2,-54 35 2,-106-18-2,-17 18 2</inkml:trace>
    </iact:actionData>
  </iact:action>
  <iact:action type="add" startTime="400832">
    <iact:property name="dataType"/>
    <iact:actionData xml:id="d39">
      <inkml:trace xmlns:inkml="http://www.w3.org/2003/InkML" xml:id="stk39" contextRef="#ctx0" brushRef="#br0">11254 15275 0,'0'-17'57,"35"17"-42,-17-18 1,-1 18 0,18 0-7,-17 0 8,0 0-12,-1 0 6,19 0-6,-1 0 6,0 0-6,36 0 8,-1 0-6,-34 0-3,52 0 5,0 0-1,18 0 0,-53-18 0,17 18 0,-17-17 0,18 17 0,-18-18 1,17 18-1,-35 0-1,-17 0 2,17 0-2,18-18 2,-35 18 8,35 0-11,-18 0 10,-17 0-6,17 0-4,-17 0 4,17 0-5,0 0 5,1 0-4,-1 0 4,18 0-3,-18 0 4,0 0-5,36 0 2,-54 0-1,36 0 1,-17 0 0,-1 0 0,0 0 0,1 0 0,16 0 0,1 0 0,-35 0 0,17 0 0,18 0 0,-18 0-1,18 0 4,0 0-5,0 18 5,-18-18-5,1 0 4,-19 0-5,19 0 6,-1 0-6,-17 0 5,17 0-4,-17 0 3,34 0 0,-34 0-3,0 0 3,17 0-1,18 0-1,-18 0 2,0 0-1,18 0-1,-35 0 2,35 0-1,0 18 0,-18-18-1,36 17 3,-36-17-4,18 0 4,17 36-4,36-36 4,-53 17-5,53-17 5,-88 0-4,70 0 4,-35 0-4,-36 0 6,54 0-5,-53 0-1,17 18 2,-17-18 0,17 0 0,0 18 0,-17-18 0,-1 0 0,1 0 0,17 0 0,-17 0 2,0 0 5,-1 0-8,1 0 9,35 0-6,-36 0 7,19 0-1,-19 0-1,1 0 0,0 0-8,-1 0 2,1 0 6,17 0 2,-17 0-2,-1 0 2,1 0-2,0 0 1,-1 0 1,1 0-9,0 0-1,-1 0 8,1 0-6,17 0 10,-17 0-14,35 0 3,0 0-1,-36 0 2,36 0-2,0-36 2,-35 36 0,88-17-2,-71 17 1,35-18 7,-34 0-11,-1 18 1,18 0 5,-18 0-5,-17 0 6,35-17-5,-18 17 3,0 0-3,-17-18 4,0 18-3,-1 0 3,18 0-4</inkml:trace>
    </iact:actionData>
  </iact:action>
  <iact:action type="add" startTime="404187">
    <iact:property name="dataType"/>
    <iact:actionData xml:id="d40">
      <inkml:trace xmlns:inkml="http://www.w3.org/2003/InkML" xml:id="stk40" contextRef="#ctx0" brushRef="#br0">20232 15187 0,'0'18'63,"17"-18"-48,19 0-7,-1 0 0,36 0 1,-54 0-2,36 0 0,-18 0 3,36 0-3,-1 0 3,1 0-4,17 0 5,-35 0-6,18 0 7,-1 0-8,1 0 6,-18 0-4,0 0 4,17 0-4,-35 0 2,18 0 0,18 0 1,0 0-1,17 0 0,-35 0-1,0 0 2,-1 0-2,1 0 2,0 0-1,0 0-1,-35 0 3,35 0-3,-18 0 1,0 0-1,1 0 4,17 0-6,-18 0 5,18 0-4,0 0 3,-18 0-3,18 0 5,-18 0-6,18 0 7,0 0-6,-18 0 1,18 0 1,-18 0-1,18 0 1,-35 0 1,35 0-1,-35 0 0,52 17-1,1-17 2,-36 0-1,53 0 0,-35 0 1,35 0-2,-17 0 2,-1 0-2,-34 0 3,34 0-4,1 0 12,-1 0-16,18 0 3,-52 0 2,52 0 2,-18 0-2,19 0 2,-36 0-2,35 0 1,-53 0 0,53 0 0,-17 0 1,-1 0-2,-52 0 1,17 0 0,1 0 0,16 0 9,-34 0-2,17 0 2,-17 0 2,0 0-15,-1 0 5,19 0-3,-19 0 3,36 0-1,-35 0 3,35 0-7,17 0 7,-52 0-5,52 0 2,-17 0-1,-17 0 2,34 0-1,-35 0 0,-17 0 2</inkml:trace>
    </iact:actionData>
  </iact:action>
  <iact:action type="add" startTime="411167">
    <iact:property name="dataType"/>
    <iact:actionData xml:id="d41">
      <inkml:trace xmlns:inkml="http://www.w3.org/2003/InkML" xml:id="stk41" contextRef="#ctx0" brushRef="#br0">16122 16722 0,'0'17'54,"18"-17"29,34 0-77,1 0 3,36 0-3,-1 0 4,35 0-4,1 0 1,-36 0 2,18 0 0,17 0-1,1 0-2,-36 0 3,71 0-1,-54 0 0,54 0 0,-71 0 1,1 0-3,-19 0 3,1 0-1,-54 0 8,19 0 0,-19 0 10,1 0 108,17 0-109,-17 0 7,-1 0 9,1 0-19,0 0-13</inkml:trace>
    </iact:actionData>
  </iact:action>
  <iact:action type="add" startTime="413135">
    <iact:property name="dataType"/>
    <iact:actionData xml:id="d42">
      <inkml:trace xmlns:inkml="http://www.w3.org/2003/InkML" xml:id="stk42" contextRef="#ctx0" brushRef="#br0">21890 16792 0,'35'0'61,"-17"0"-53,17 0 0,0 0 0,1 0-1,17 0 3,-1 0-3,37 0 3,-36 0-4,70 0 3,-35-17-2,0-1 2,18 18-2,0 0 4,0 0-6,-18 0 4,18 0-3,0-18 4,-18 1-2,0 17-1,-17 0 1,17 0 0,-18 0 0,19 0 0,-19 0 0,18 0 0,-52 0 2,52 0-4,0 0 3,18 0-2,-18 0 2,-35 0-2,18 0 2,17 0-1,-18-18 0,-17 18 0,35 0 0,-17-53-1,-18 53 3,-35 0-4,34 0 2,-34 0-1</inkml:trace>
    </iact:actionData>
  </iact:action>
  <iact:action type="add" startTime="418818">
    <iact:property name="dataType"/>
    <iact:actionData xml:id="d43">
      <inkml:trace xmlns:inkml="http://www.w3.org/2003/InkML" xml:id="stk43" contextRef="#ctx0" brushRef="#br0">6509 17145 0,'35'0'158,"18"0"-151,35 0 4,0-18-5,36 18 4,-36-17-5,35 17 5,36-53-3,-18 53 2,18 0-2,17 0 2,1 0-2,-36 0 1,35-18 0,-52 18-1,-1 0 1,-35-17 1,18 17-1,-17 0 0,-1 0 0,-18 0 0,-17 0 2,35 0-4,-35-18 3,18 18-1,-1 0 0,1-35 0,-53 35-1,35 0 1,-1 0 1,-16 0-3,-1 0 4,36 0-3,-36 0 1,0 0-1,36 0 3,-36 0-3,18 0 3,17 0-3,-17 0 0,0 0 0,0 0 2,-35 0 6,17 0 2,-17 0 7,-1 0-16,1 0 1,0 0 8,-1 0-11,19 0 75,-19 0-74,1 0 25,17 0-15,0 17-9,36-17 2,-18 0-5,0 18 3,0-18 2,-36 0-4,1 0 3,0 0 8,-1 0 101,-17 18-100,0-1-3</inkml:trace>
    </iact:actionData>
  </iact:action>
  <iact:action type="add" startTime="421898">
    <iact:property name="dataType"/>
    <iact:actionData xml:id="d44">
      <inkml:trace xmlns:inkml="http://www.w3.org/2003/InkML" xml:id="stk44" contextRef="#ctx0" brushRef="#br0">23389 15240 0,'0'18'30,"0"-1"13,0 1-13,-17-18 43,-36 0-43,35 0-27,0 0-1,-17 0 2,17 0 4,-35 0 2,18 0-3,0-18 1,-18-17 0,35 17 7,1 1-5,-19-19 5,19 19-7,-1-1 18,-17-17-4,35 17 34,0-17-49,0 17 11,0 1-12,0-1 3,0 0-2,0 1 2,0-36-2,0 35 3,0 1-4,0-19 4,0 1-3,0 17 3,0-17-5,0-18 11,0 36-7,0-36-1,0 35 0,0-35 0,0 35-1,-35-17 1,35 18 0,0-1 0,0-17 0,0 17 1,0 0-2,0-17 3,0 0-3,0-1 2,0 1-2,0 0 2,0 0-3,0-18 3,0 17-2,0-16 4,0 16-4,0 1 2,0-36-3,0 36 3,0 0-2,0 17 1,0-17-1,17 0 2,19-1-2,-19 1 9,1 17-8,-1 1 8,19-1-7,17 1 8,-36-1-11,36-17 3,0-1-2,0 19 2,0-1-2,-18 18 3,36-35-4,35-18 3,-53 35-2,-18 18 3,18-35-4,-18 35 5,18 0-6,0 0 3,-36 0 0,1 0 0,35 0 0,-35 0 1,17 0-1,18 0-1,17 18 2,-17 35-2,-17-18 1,69 18 1,-52-18 0,-17 18-3,17 0 4,35 0-3,-71-18 1,54 36 0,-53-18 2,-1-18-4,19 35 4,-19-34-5,1-1 4,-1 35-2,36 1 2,-17-18-2,-1-18 4,-17 0-6,-1 18 12,-17-35 14,35 17-23,-35-17 0,0 0 0,0 35 8,0-1 0,0-16 0,-17 17-7,-18 0 9,17-36-14,0 1 5,-17 35-1,35-36 1,-18-17-2,-35 36 2,18-1-1,18-17 0,-19 17 0,19-35 0,-36 17-1,53 1 2,-36 0-1,19-18 0,-1 0 8,0 0-7,18 17-2,-17-17 9,-18 18-6,-18-18 13,35 0-15,0 18-1,1-18 1,-1 0-2,0 17 6,1 1-8,-1-18 6,1 0 5,-1 18-7,0-18 0,1 17 1,-19 19-2,1-36 2,0 35-2,-18-18 1,35 19 0,-35-19 1,18 1-1,-53 17 1,35-17-2,-18 0 2,36-1-2,-35 18 3,-1-17-5,36-18 5,-18 0-3</inkml:trace>
    </iact:actionData>
  </iact:action>
  <iact:action type="add" startTime="448327">
    <iact:property name="dataType"/>
    <iact:actionData xml:id="d45">
      <inkml:trace xmlns:inkml="http://www.w3.org/2003/InkML" xml:id="stk45" contextRef="#ctx0" brushRef="#br0">15804 16545 0,'36'18'9,"-1"-18"-4,18 0 10,-35 0-4,34 35-6,-16-35 6,-19 0-6,36 0 4,-17 0-2,-1 0 1,0 0 1,18 0-2,-18 0 2,18 0 0,0 0-1,-18 0 7,1 0-7,-1 0 0,18 0 1,0 0 7,-36 0-8,36 0-1,-17 0 3,-1 0-4,0 0 3,36 18-2,-54-1 4,36-17-6,-17 18 5,-1-18-5,-17 18 6,-1-18-5,18 0 5,1 0-6,-19 0 3,19 0 1,17 0-2,-36 0 1,36 0 1,-18 17-1,1-17 0,17 18 0,-1-18-1,-34 18 1,53-1-1,-36 1 2,18 0 0,0-1-2,-18-17 1,36 0 1,17 18-1,-18-18 0,-52 0-1,53 35 0,-1-17 2,1-18 1,17 0-5,-35 0 4,53 17-2,-53-17 2,35 0-1,0 53 0,-35-53 0,0 0 0,0 0 1,17 0-2,18 0 1,-17 0 0,-18 0 1,0 0-2,0 0 2,35 0-2,-53 0 3,18 0-4,18 0 2,-36 0 0,18 0 2,-18 0-3,36 0 3,-18 0-5,17 0 5,-17 0-4,18 0 2,17 0 1,-35 0-2,35 0 2,0 0-1,18 0-1,-18 0 2,-17 18-1,-36-18-2,53 0 3,-17 0-2,17 18 2,18-1-2,-18-17 3,35 0-3,-70 0 2,36 0-3,-1 0 5,18 0-5,-18 0 3,-35 0-2,35 0 2,-18 0-2,-17 0 3,36 0-5,-19 36 6,1-36-5,-1 17 2,18-17 0,-52 18 0,17-18 0,35 0 2,18 17-4,-53-17 2,70 36 0,-35-36 1,36 0 0,-1 0-3,-35 0 2,1 0 0,-1 0 2,-18 0-3,19 0 1,-37-18-1,-34 18 4,53 0-5,-36 0 4,-17 0-5,34 0 6,-16 0-5,-19 0 2,36 0-1,-35 0 2,52 0-1,-34 0 0,52 0 0,-53 0-1,53 0 2,-35 0-2,0 0 2,18-18-2,-36 18 2,18-35-2,0 18 1,-18 17 0,-35-18 1,35-17-2,1 17 3,-19 0 6,-17 1-10,53-19 5,-17 1-6,34 0 5,-52 35-5,17-35 4,36-18-1,-36 35 0,53-53 0,-53 54 1,-17-1-2,17-17 1,18 17 1,-35 18-2,17-17 2,0-19-2,18 19 2,-53-1-2,53 18 2,-17-18-3,-19-17 5,18 18-5,1-1 4,-1 0-2,-35 1 7,18-1-14,35-17 5,-36 35 3,18-36 1,18 1-5,-53 17 5,18 1-4,35-36 2,-53 35 0,18-17 0,-18 17 0,0 1 0,0-19 0,0 1 0,0 0 8,0 17 0,0-17 0,-18 35-7,18-18-2,-18 1 3,-35-1-4,18 0 4,-18 18-4,-17 0 4,-19-35-4,19 35 4,35 0-4,-36 0 3,0 0-2,36 0 1,-18 0 0,0 0 0,18 0 0,-18-17 1,0-1-1,0 18 0,-35 0 2,18-18-5,17 18 5,-71-17-3,54-1 1,-54 0-1,36 1 3,-35-1-4,-1 18 4,-52-53-4,52 35 4,-70 1-4,18 17 4,-1-18-3,19-35 4,-36 36-8,-18-1 5,36-17 1,-18-1-1,-18 1-1,71 18 2,-71-1-1,89 18 0,-19 0 1,19 0-2,35 0 2,-36 0-2,36 0 3,0 0-4,-36 0 4,36 0-4,-70 0 4,52 0-4,18 0 4,-71 0-4,18 0 4,17 0-3,-17 0 2,-18 0-3,36 0 2,-18 0 0,17 0 2,-17 0-5,18 0 5,-1 0-2,1 0 0,-1 35-1,36-35 1,-18 18 1,18 35-2,-35-18 2,17-17-1,-18 35 0,1-18-1,17-18 2,-35 36-2,35-53 3,-17 36-4,-1-36 4,18 0-4,-53 0 4,36 0-3,35 17 0,0 1 0,-18-18 1,53 18 0,-53-18 1,18 35-2,35-35 2,-18 18 0,1-1-2,52 1 2,-35 17-2,18-17 1,-18-1 0,53 1 0,-35-18 0,17 18 1,18-1-2,-35 1 2,0-18-3,-1 35 11,19-17-7,-1-18 6,0 17 1,1 19-12,17-19 27,0 19-24,0-19 9,0 1-9,0 0 0,0-1 0,0 1 9,0-1 5,0 1-13,0 0-1,17-18 8,1 0-8,17 0-2,1 17 4,-19 1 7,19 0-11,-19-1 2,36 1 8,-18 0 0,1 17-8,-19-17 0,1-18 0,17 17 1,0 18-1,1-17-1,-19 0 4,1-18-7,17 0 7,-17 35-5,52-35 3,-34 18-2,34-18 3,-17 0-3,-17 0 2,-1 0-3,-18 17 386,19 1-384,-19 17 3</inkml:trace>
    </iact:actionData>
  </iact:action>
  <iact:action type="add" startTime="461005">
    <iact:property name="dataType"/>
    <iact:actionData xml:id="d46">
      <inkml:trace xmlns:inkml="http://www.w3.org/2003/InkML" xml:id="stk46" contextRef="#ctx0" brushRef="#br0">16492 16969 0,'0'17'4,"-53"1"6,36-18-1,-54 18-3,18-18 4,0 17-4,0-17 5,-17 0-5,-1 0 3,54 0-3,-54 0 6,1 0-8,34 0 6,1 0-4,0 0 2,-18-35 0,35 17 1,1 18-1,-36 0 1,35 0 6,0-17-6,-17-19 9,35-34-4,0 52-8,0-35 4,0-17-3,0 52 4,0-35-7,0 18 7,18-36-5,-1 54 5,36-36-7,-53 35 10,18-17-11,0 17 4,35-35 2,-18-17 1,0 17 0,-35 35-5,35-35 3,1 0-1,17 18 1,-1 0 0,37-18 0,-19 18-1,1 17 3,35-35-4,-53 35 4,17 1-4,1-19 6,-54 19-8,54 17 7,-18-18-2,0 1-4,0 17 4,17 0-1,1 0-2,35-18 4,-1 0-4,-16 1 4,-19-1-3,18 18 1,-35-18-1,35 18 3,-17 0-1,17-35-3,-35 35 1,-35 0 1,52 0 2,-34 0-3,-19 0 1,18 0 0,-17 0 1,0 18-2,17-1 2,-17 1-2,-18 0 2,53 35-2,-18-18 3,-18 18-4,36 0 3,0 17-2,0-17 4,0 0-6,0 0 3,-35-35 2,17 17-2,-17-18 0,-1 1 6,-17 0 2,0-1-9,0 1 2,0 17-1,0-17 2,0 35 5,0-35 2,0 34-12,0-16 12,-17 17-7,-1 35 3,-17-35 5,35-18-12,0 0 5,-18 1-5,0-1 1,-17 35 2,18-70 0,-19 53-2,19 0 0,-19-35 3,-17 35-3,36-36 2,17 1-1,-53 0 0,18-18-1,-1 17 3,1-17-5,-18 0 5,35 18 7,-17-18-11,18 0 35,-1 18-12,0-18-27,1 0 12,-1 17 3,-35-17-9,35 0 0,-17 18 0,0-18 0,-18 0 0,35 0 0,-35 18 4,36-18 2</inkml:trace>
    </iact:actionData>
  </iact:action>
  <iact:action type="add" startTime="467536">
    <iact:property name="dataType"/>
    <iact:actionData xml:id="d47">
      <inkml:trace xmlns:inkml="http://www.w3.org/2003/InkML" xml:id="stk47" contextRef="#ctx0" brushRef="#br0">21890 16722 0,'0'-18'186,"0"0"-172,0-17 2,-18 17-9,1 1 8,-1-1-5,18 1-4,-18-36 11,18 35-9,-17 0 0,-1 1 3,18-1-7,0-17 4,-18 17 0,18 1 1,0-1-1,-17 0 0,17-17 15,0 17-16,0 1 1,0-19 0,0 19 1,0-36-2,0 35 3,0-35 7,0 36-11,0-1 20,17-17-20,1 35 4,0-18 5,-1 0-8,19 1 11,-1-18-12,-18 17 12,36 0-12,-17 1 2,17-19 0,-36 19 0,19-1 1,16-17-1,-34 35 0,53-35 9,-18-1-11,-18 19 10,-18-1-6,36-17-4,-17 35 4,-1-18-4,53-53 3,-17 36-2,-18 18 3,17-19-2,36 1 2,-53 17-5,17 18 3,-17-35-1,0 17 2,-17 18-2,-1 0 1,-18 0 0,19-17 0,-1 17 1,18 0-2,0 0 2,-18 0-2,36 0 3,-18 0-4,35 0 3,0 0-2,18 0 3,-18 0-3,-53 0 2,54 0-3,-19 0 4,1 0-3,-36 0 1,0 0-1,36 0 4,-36 17-6,-35 1 4,35-18-3,-17 18 3,17 17 0,0-17-2,1 17 2,17 18-1,70 35 1,-70-53-2,35 36 2,53-18-2,-17 35 3,-1-35-4,-34-18 3,-1 36-2,-71-54 3,36 1-4,-35 0 9,-18-1 12,0 1-14,0 17-5,0-17 0,0-1 1,0 19-2,0-19 1,0 19 0,0-19 1,0 19-2,-18-19 3,-35 89 6,18-53-10,17-18 4,-17 1-4,-18-1 5,36-18-6,17 1 5,-18-18-4,0 18 3,1-18 9</inkml:trace>
    </iact:actionData>
  </iact:action>
  <iact:action type="add" startTime="484382">
    <iact:property name="dataType"/>
    <iact:actionData xml:id="d48">
      <inkml:trace xmlns:inkml="http://www.w3.org/2003/InkML" xml:id="stk48" contextRef="#ctx0" brushRef="#br0">6562 18803 0,'35'0'215,"0"0"-207,18 0 1,-18 0-2,18 0 4,0 0-6,-17 0 5,-1 0 14,-18 0-15,1 0 45,17 0-46,1 0 8,-1 0-9,0 0 2,0 0 5,-17 0-13,35 0 8,-35 0-2,-1 0 10,19 0-7,-19 0 5,1 0-9,17 0 5,0 0-7,1 0 8,-1 0-7,18 0 4,0 0-2,-18 0 1,18 0 1,-18 0-2,18 0 0,18 0 2,-54 0-1,54 0 0,-36 0 0,0 0 1,-17 0 0,17 0-1,1 0 1,34 0-4,-52 0 5,35 0-4,-18 0 5,0 0-5,1 0 4,34 0-5,-17 0 12,-35 0-8,52 18-2,-17-18 4,0 35-5,-35-35 0,35 18 2,0-18 1,-36 0-2,19 0 0,-19 0 3,1 0-2,17 0 1,-17 0-2,-1 0 1,19 0 0,-1 0 0,18 0-1,-36 17 2,36-17-2,18 0 4,-53 0-7,34 0 6,-16 36-3,-1-36 4,18 17-6,18-17 7,-19 0-8,-34 18 5,35-18-2,-35 0 2,35 0-3,-18 0 3,0 0-2,0 0 3,-17 0-2,17 0-1,1 0 3,16 0-3,19 0 2,-36 0-2,36 17 1,-18-17 0,35 0 1,-17 0-3,17 0 5,-35 0-5,0 0 4,35 0-3,-35 0 1,-18 0-1,18 0 5,-18 0-9,18 0 6,-35 0-1,17 0-1,18 18 1,-35 0 0,34-18 0,19 17-1,-36-17 2,1 0-1,34 0 1,-35 0-2,1 0 2,-1 0-2,-17 0 3,35 0-4,-1 0 3,-34 0 8,17 0-11,-17 0 10,0 0-6,-1 0-2,1 0 1,0 0-3,17 0 10,0 0-8,-17 0-1,17 0 1,-17 0 1,35-17 8,-1 17-1,-34 0-9,0 0 1,35 0-1,-36 0 3,54 0-3,-53 0 2,17 0-3,35 0 4,-34 0-4,-1 0 6,35 0-8,-17 0 6,0 0-4,18 0 5,-18 0-7,-18 0 5,36 0-2,-18 0 2,17 0-1,18 0-1,-35 0 1,35 0 1,-17 0 0,17 0-2,-17-18 1,-18 18 1,0 0-1,-18 0-1,18 0 3,0 0-4,0 0 3,17 0-1,-35 0 1,1 0-3,34 0 4,-52 0-5,52 0 6,19 0-4,-19 0 1,18 0-1,36 0 3,-18 0-4,-18 0 2,-18-18 0,19 18 1,-36 0-1,-1-35-1,-16 35 2,-36-17 231</inkml:trace>
    </iact:actionData>
  </iact:action>
  <iact:action type="add" startTime="496487">
    <iact:property name="dataType"/>
    <iact:actionData xml:id="d49">
      <inkml:trace xmlns:inkml="http://www.w3.org/2003/InkML" xml:id="stk49" contextRef="#ctx0" brushRef="#br0">15699 11624 0,'-18'0'3,"-17"-18"6,17 18 0,-17-17-2,-18-1 3,18 0-4,-71-17 4,35 0-4,-52-18 3,-36 35-2,106-35 3,-35 36-4,17-1 4,36 1-4,17-19 3,-17 19-2,0 17 2,17-18-1,1 0 1,17 1-1,-36-1-2,36 0 4,-17-17-2,-1 35 0,0-35-2,18 17 5,-17-17 3,17 17-7,0 1 4,0-1-5,0-35 4,0 35-4,0-34 2,0 16 0,0 1 3,0-36-6,35 19 4,0 16-1,18-17 10,-18 0-14,1 53 5,52-35-1,18-35 0,0 52 0,35-17-1,0-18 1,0 17 2,0 1-4,35 0 3,-52 35-2,-1-18 2,-17 18-2,18 0 2,34 0-2,-52 0 3,18 0-3,-36 0 2,35 0-2,-52 0 2,17 0-3,-35 0 3,53 18-2,-18 0 5,-53-18-5,-17 17-1,35 1 1,-18-18 3,0 35-2,-17-17-1,88 17 2,-18 0-2,36 1 2,-19 34-3,-34-52 4,-18-18-3,0 17 2,-36 1-2,1-18 25,-18 18-21,0-1-5,0 19 3,0-1-3,0 18 4,0-36-4,0 36 3,-18 0-2,-34-17 2,-72 34-1,-35 1-2,1-36 3,-54 71-1,0-18 0,18 18-1,35-53 2,36 17-2,-36 18 3,53-35-4,-17-17 3,70 17-2,0-36 2,18 18-1,17-17 0,1 0 0,-1 17 1,0-17-2,18-1 3,-35 19-4,17-36 3,18 17-2,-17 1 1,-36 0 0,18 17 8,17-18-8,0 1 0,1 0 8,-1-1 17</inkml:trace>
    </iact:actionData>
  </iact:action>
  <iact:action type="add" startTime="500567">
    <iact:property name="dataType"/>
    <iact:actionData xml:id="d50">
      <inkml:trace xmlns:inkml="http://www.w3.org/2003/InkML" xml:id="stk50" contextRef="#ctx0" brushRef="#br0">17657 18821 0,'17'0'118,"36"0"-107,0 0-6,0 0 3,17 0-1,-34 0 3,17 0-3,17 0 3,-52 0-4,52 0 5,1 0-5,-36 0 1,36 0 0,17 0 3,-17 0-1,-54 0-4,89-36 4,-71 36-1,36-17 0,-18 17 1,17 0-2,19-18 1,-19 0 0,-17 18 0,18-35 1,-19 35-2,37 0 3,-1-17-4,-18 17 3,-34 0-2,17 0 2,0 0-2,-18 0 3,0 0-6,0 0 4,18 0 1,-17 0-2,16 0 2,-16-18-1,-1 0-1,18-17 1,-18 17 1,-17 18-1,-18-17 1,35 17 8</inkml:trace>
    </iact:actionData>
  </iact:action>
  <iact:action type="add" startTime="502413">
    <iact:property name="dataType"/>
    <iact:actionData xml:id="d51">
      <inkml:trace xmlns:inkml="http://www.w3.org/2003/InkML" xml:id="stk51" contextRef="#ctx0" brushRef="#br0">21713 18662 0,'18'-18'145,"17"18"-121,-17 0-18,35 0 2,-35 0 1,-1 0-1,54 0-1,-1 0 2,-17-17-1,0 17 1,18 0-3,-18-18 4,-18 0-3,0 18 9,-17 0 17,-1 0 15,19 0-41,-19 0 8,1 0-6,0 0-2,-1 0 2,1 0-2,17 0 3,-17 0-3,17-17 8,0 17-5,-17 0-3,17 0 3,-17 0-4,35 0 3,-18 0-2,18 0 8,-35 0-7,17 0 0,0 0 1,18 0 8,-35 0-10,35 0 1,-36 0 0,19 0 0,17 0 0,-18 0 0,0 0 1,36 0-2,-36 0 2,0 0-3,36 0 5,-54 0-5,54 17 4,-18-17-4,-18 0 4,0 0-5,1 0 5,17 0-4,-36 0 3,36 0-2,-35 0 2,35 0-1,-18 0 0,0 0 0,1 0 0,34 0-1,-52 0 1,35 0 1,-18 0-2,18 0 1,0 0 1,-18 0 0,0 0-3,1 0 4,-1 0-4,0 0 4,36 0-2,-36 18 0,-17-18-1,35 0 2,17 0-3,-35 0 4,18 0-3,0 0 1,0 0-1,18 0 2,-1-18-1,1 1-1,-18 17 2,0 0-1,0-18 0,17 18 0,-17 0 0,0 0-1,18 0 2,-1 0-1,-17 0 0,0 0 0,0 0 1,0 0-1,-18 0 0,18 0-1,-18 0 2,18 0-2,-18 0 2,1 0-2,-1 0 3,18 0-4,-35 0 3,34 0-1,19 0 0,-36 0 0,36 0-1,-1 0 0,-17 0 2,71 0-2,-36 0 2,0 0-2,0 0 1,36 0 0,-36 0 0,0 0 1,-17 0-2,-1 0 2,-52 0-1,35 0 0,-35 0-1,-1 0 3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5-12T03:50:58.2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763">
    <iact:property name="dataType"/>
    <iact:actionData xml:id="d0">
      <inkml:trace xmlns:inkml="http://www.w3.org/2003/InkML" xml:id="stk0" contextRef="#ctx0" brushRef="#br0">5433 5098 0,'35'0'158,"18"0"-152,35 0 4,71 0-4,-18 0 5,-18 0-5,1 0 3,17 0-2,18 0 4,-71 0-6,88 0 4,1 0-2,34 35 3,-69-17-4,34-18 5,18 17-6,-53 18 3,-17-35 0,17 0 0,-18 0 0,-35 0 0,-17 0 0,-18 0 0,35 0 0,-17 0 0,-19 0 0,-16 0 0,34 0 0,19 0-1,-1 36 3,-71-36-4,54 0 5,52 17-6,-52 1 8,123 35-8,-71-18 6,89-17-8,-106-18 5,53 35 0,-36-35 1,-35 35-2,-35-35 2,18 0-2,-54 0 13</inkml:trace>
    </iact:actionData>
  </iact:action>
  <iact:action type="add" startTime="5076">
    <iact:property name="dataType"/>
    <iact:actionData xml:id="d1">
      <inkml:trace xmlns:inkml="http://www.w3.org/2003/InkML" xml:id="stk1" contextRef="#ctx0" brushRef="#br0">4075 7391 0,'35'0'150,"53"0"-142,53 0-1,0 0 1,-17 0 0,52 0 0,-17 0 0,35 0 2,-18 0-3,1 0 0,-19 0 2,-16 0-1,-1 0 1,17 0-1,-69 0 2,52 0-4,17 0 3,-34 0-3,-36 0 5,36 0-5,-19 0 3,54 0-4,-71 0 6,36 0-5,-36 0 4,0 0-4,-17 0 2,17 0 0,-70 0-1,87-36 1,-69 36 0,-19 0 0,36-17 1,-17 17-2,16 0 2,-16 0-1,52 0-1,-17 0 3,17 0-3,0 0 2,0 0-2,0 0 2,18 0-3,-53 0 4,35 0-4,-52 0 3,16 0-1,-16-18 185,-19 18-185,1 0 0,0 0-1,-1 0 3,1 0-5,0 0 11</inkml:trace>
    </iact:actionData>
  </iact:action>
  <iact:action type="add" startTime="10005">
    <iact:property name="dataType"/>
    <iact:actionData xml:id="d2">
      <inkml:trace xmlns:inkml="http://www.w3.org/2003/InkML" xml:id="stk2" contextRef="#ctx0" brushRef="#br0">11024 6667 0,'18'0'192,"70"0"-181,0 0-4,1 0-2,34 0 4,-35 0 0,53 0-1,-53 0-1,18 0 2,0 0-2,0 0 2,0 0-2,17 0 3,-35 0-4,1 0 4,17 0-4,-54 0 5,19 0-6,0 0 6,-54 0-6,54 0 5,-36 0-3,0 0 0,36 0 0,-18 0 2,17 0-2,36 0 2,-18 0-1,1 0-1,16 0 1,19 36 1,-1-36-1,1 17 0,-36 1 2,0-18-4,0 0 3,-17 0-2,-18 0 3,0 0-4,0 0 6,-18 0-8,0 0 5,-17 0-1,0 0 90</inkml:trace>
    </iact:actionData>
  </iact:action>
  <iact:action type="add" startTime="11639">
    <iact:property name="dataType"/>
    <iact:actionData xml:id="d3">
      <inkml:trace xmlns:inkml="http://www.w3.org/2003/InkML" xml:id="stk3" contextRef="#ctx0" brushRef="#br0">16545 6720 0,'53'0'126,"18"0"-109,-18 0-9,0 0-1,17 0 0,18 0 1,1 0 0,-37-17 1,-16 17-1,34-36 0,1 36-1,-36-17 3,0 17-4,1 0 4,17-18-5,-36 18 23,18 0-23,1 0 7,17 0-8,17 0 8,-52 0-8,52 0 5,-52 0-2,35 0 3,-18 0-2,1 0-1,34 0 1,-35 0 1,-17-17-3,17 17 2,1 0 0,-19 0 1,1 0-1,-1 0 0,19 0 8,-19 0-6,1 0-5,17 0 4,-17 0-2,35 0 2,-18 0-2,-17 0 3,35 0-4,17 0 4,-52 0-3,52 0 3,1 0-3,-53 0-1,35 0 3,-18 0-1,0 0 0,-17 0-1,17 0 2,18 0-1,-18 0 1,-17 17-2,0 1 2,34-18-2,19 17 1,-36-17 0,18 0 2,-35 18-4,35-18 4,-18 0-3,0 0 0,18 35 20,35-35-25,-52 18 0,-19-18 6,19 0 1,-1 0-2,0 0 2,0 0-2,18 18 0,-35-18 1,35 0 1,0 17-1,-18-17 0,-17 0-1,35 0 1,-36 18 2,19-18-4,-1 0 4,-18 0-4,19 0 5,-1 18-6,-17-18 5,-1 0-4,1 17 4,17-17 8,-17 0-2,0 0-10,17 18 3,-18-18-2,1 0 1,17 18 0,-17-18 0,17 0 1,-17 0-3,17 17 4,-17-17-3,17 0 1,-17 0 0,-1 0 1,1 0-2,0 0 9,17 0-8,-17 0-1,-1 0 4,18 0-5,1 0 3,-1 0-2,-17 0 9,35 0-7,-36 0-3,36 0 3,-18 0-2,18 0 2,-17 0-1,-1 0-1,-17-17 1,17 17 0,-18 0 1,1 0-3,17 0 11,-17 0-1,0 0-7,-1 0-2,19 0 3,16 0-4,-16 0 10,17 0-6,-36 0-4,19 0 5,-19-18-6,36 18 6,-18-18-6,-17 1 4,0 17 10,17 0 339,0-18-302,-17 18-48,0-18 9,17 18 6</inkml:trace>
    </iact:actionData>
  </iact:action>
  <iact:action type="add" startTime="15265">
    <iact:property name="dataType"/>
    <iact:actionData xml:id="d4">
      <inkml:trace xmlns:inkml="http://www.w3.org/2003/InkML" xml:id="stk4" contextRef="#ctx0" brushRef="#br0">26882 6703 0,'-18'0'449,"36"0"-433,17 0-9,35 0-3,1 0 5,0 0 1,17 0-2,-53 0-2,53 0 2,0 0 0,106 17 0,-88-17-1,35 36 3,36-19-3,-36 19 2,71-19-2,-1 36 2,1-18-2,0 1 3,-1 34-4,1-52 5,0 0-5,-36 34 3,-53-52-3,-34 18 5,-1-18-6,-53 18 3,-17-18 0,-1 0 0,1 0 168,0 0-160,17-18-8,0 0-1,18 1 2,-35 17-2,52-35 2,-34 17 0,17-17-1,-18-1 0,-35 19-1,35-1 3,-17 0-4,-18 1 3</inkml:trace>
    </iact:actionData>
  </iact:action>
  <iact:action type="add" startTime="24286">
    <iact:property name="dataType"/>
    <iact:actionData xml:id="d5">
      <inkml:trace xmlns:inkml="http://www.w3.org/2003/InkML" xml:id="stk5" contextRef="#ctx0" brushRef="#br0">29986 7056 0,'-53'0'124,"36"0"-106,-36 0-11,0 0 9,17 0-7,1 0-2,18 0 2,-1 0-2,-17-18 2,17 0-2,-17-17 3,17 17-4,-17-35 5,-1 18 3,1-18-6,18 0-1,-1 0 2,18 0-1,-35-17 0,35-36-1,0 53 3,-18-17-4,0-1 4,18-17-4,-17 17 3,-19-35-1,19 36 1,-1 17-3,1 0 5,17 0-7,-18 18 6,0 17-4,18 1 5,0-1 8,0-17-14,0 17 0,0 0 4,0-17-2,0 0 2,0-18 7,36-18-8,-1 36 1,0-18-2,-17 18 2,35-18-2,-36 18 2,1 35-2,17-36 1,18 19 10,-35 17-13,52 0 7,1 0-7,-36 0 6,53 0-4,-35 0 2,18 0-4,-1 0 5,-17 0-4,-17 0 3,-1 17-1,18-17 1,-36 18 5,19 0-5,-1-1-1,-17 1 2,35 53-5,-36-54 5,36 71-3,-35-70 1,-1 35-1,19-18 3,-19 1-4,1-19 4,-18 36-5,18-18 6,-18 1-5,0-1 4,0 18-5,0-36 6,0 36-5,0-35 2,0 53 0,0-19 0,-36 1 0,19-17 0,-1 17 0,-35 17-1,18-17 2,17-18-1,-52 36 1,52-53-1,-17 34 1,17-34-3,-53 17 3,71-17-1,-52 0 1,52-1-2,-18-17 9,-17 18 231,35 0-223,-18-1 16</inkml:trace>
    </iact:actionData>
  </iact:action>
  <iact:action type="add" startTime="29809">
    <iact:property name="dataType"/>
    <iact:actionData xml:id="d6">
      <inkml:trace xmlns:inkml="http://www.w3.org/2003/InkML" xml:id="stk6" contextRef="#ctx0" brushRef="#br0">11501 8414 0,'17'0'199,"1"0"-192,17 0 1,-17-18 0,-1 18 11,1 0-15,17 0 13,1 0-2,-19 0-6,1-18-1,35 18 0,17 0 0,-52-17-1,53 17 2,-36 0-2,0 0 2,36 0-2,-36 0 2,0 0-2,0 0 1,18 0-1,-17 0 9,17 0-6,-36 0-4,36 0 3,18 0-2,-36 0 3,18 0-4,35 0 6,-17 0-8,-36 0 4,35 0 0,19 0 1,-19 0-2,18 0 2,-35 0-1,36 0-1,-54 0 2,35 0-2,-34 0 4,17 0-5,-36 0 2,36 0-1,-35 0 3,17 0-3,0-18 3,1 18-4,-19-17 10,1 17-7,-1 0 0,1 0-2,0 0-1,35 0 5,-18-18-5,18 18 3,-35 0-2,52-18 1,-17 18 0,-18 0 1,36-35-2,-1 35 2,-17 0-1,18-18-1,-36 18 2,36 0-3,-18 0 3,-18 0-2,35 0 3,-17 0-5,-17 0 6,-1 0-5,18 0 6,-36 0-7,36 0 5,18 0-5,-36 0 6,36 0-6,17 0 7,0 0-6,-17 0 1,17 0 0,53 0 2,-53 0-3,71 0 7,-71 0-6,0 0-2,1 0 5,-37 0-3,19 0 2,-18 0-2,-18 0 2,0 0-2,-17 0 2,0 0-1,17 0 1,0 0-3,18 0 4,0 0-5,0 0 6,35 0-4,-17 0 2,17 0-3,0 0 4,0 0-4,1 0 2,-1 0 1,-18 0-2,-34 0 2,-19 0 0,19-17-1</inkml:trace>
    </iact:actionData>
  </iact:action>
  <iact:action type="add" startTime="37505">
    <iact:property name="dataType"/>
    <iact:actionData xml:id="d7">
      <inkml:trace xmlns:inkml="http://www.w3.org/2003/InkML" xml:id="stk7" contextRef="#ctx0" brushRef="#br0">18644 8255 0,'53'0'193,"-35"0"-186,17 0 2,18 0 0,0 0-3,18 0 4,17 0-4,0 0 4,18 0-5,-53 0 4,17 0-2,1 0 5,-18 0-8,0 0 5,-18 0-2,0 0 3,-17 0-2,-1 0 8,1 0-9,0 0 2,17 0-2,0 0 1,1 0 0,16 0 0,-34 0-1,35 0 2,0 0-1,0 0 4,17 0-9,1 0 6,-53 0-2,35 0 2,-1 0-2,-16 0 3,-1 0-4,18 0 4,-35 0-4,17 0 2,-18 0 0,1 0 0,35 0 9,-35 0-1,-1 0-8,1 0 0,35-18 0,-36 18-1,19 0 3,-1 0-3,0 0 2,18 0-3,-17 0 4,34 0-3,-17 0 3,-35 0-4,52-17 4,-17 17-4,0-36 4,0 36-5,17 0 5,-52-17-2,17 17-1,1 0 1,17-18 0,-36 18 0,54 0 1,-36 0-1,53 0-2,-35 0 4,35 0-4,1 0 2,16 0 0,19 35 0,-1-35 0,1 18 4,87 0 4,-87-1-12,-106-17 5,35 0-2,-36 0 2,1 0-2,-1 18 82,-17 0-17,53-18 184,-17 0-248,17 0 0,17 0 0,18 35 0,-35-35 0,0 0 0,0 0 0,-18 0-1,-17 0 2,0 0 0</inkml:trace>
    </iact:actionData>
  </iact:action>
  <iact:action type="add" startTime="46838">
    <iact:property name="dataType"/>
    <iact:actionData xml:id="d8">
      <inkml:trace xmlns:inkml="http://www.w3.org/2003/InkML" xml:id="stk8" contextRef="#ctx0" brushRef="#br0">21272 8096 0,'0'18'9,"-17"0"13,-1-1-6,1-17-1,-1 18 4,0-18-4,-17 0-3,17 0-8,-17 0 2,0 0 3,-18 0 0,35 0-1,-35 0-1,18 0 2,0 0-2,0 0 2,17 0-2,0 0 86,1 0-86,17-18 22,-18 1-21,18-1 0,0-17-1,-18-1 2,-17 1 11,35 17-16,0-35 7,-18 36 4,18-1-11,0-17 7,0 0 5,0-1-10,0 19 4,0-36-4,0 35 3,0 1-2,0-1 3,0-17-4,0 17 3,0-17-2,0 17 2,0-17 6,0 17-6,0-17 15,18 0-8,0 35-8,-18-18-1,35-17 2,0-1-2,18 36 3,-35-17-4,52-19 3,1 1-2,-36 18 3,53-19-4,-17 19 5,-1-1-4,1 0 0,0-17 0,-18 35 2,17-18 0,18 18 2,-35-17-4,-18 17-3,18 0 6,-35 0-3,35 0 1,-18 0-2,18 0 4,-18 0-3,36 0 1,0 0 0,17 0 1,-35 0-2,0 0 3,-1 0-4,-34 0 5,17 0-6,-17 0 6,0 0-6,17 0 12,18 0-2,-36 17-7,1 19 0,17-1 1,1-35-1,-36 18-1,17-1 1,19 1 0,-36 0 0,35 17 1,-17-35-1,-1 35 0,1-17 8,-18-1-7,17 1-1,-17 17 1,18 1-3,-18-19 3,0 19-2,0 16 1,18 1 0,-18 18 1,0-53-2,17 34 0,-17-34 2,0 0 0,0 17-3,0-17 12,0 35-12,0-36 10,0 1-8,0-1 1,0 1-1,0 0-1,0 17 9,0-17-7,-17-1 8,17 1-11,-36 0 5,19-1-5,-36 1 3,-18 0-3,-35 34 5,54-52-3,-54 0-3,-18 0 3,89 0 0,-53 0 0,17 0 1,1 0-1,17 0-1,17 0 2,19 18-2,-18-18 2,-1 18 9,1-18 52,17 17-61,1-17-2,-1 0 2,0 0-3,1 0 7,-1 18-9,-17-18 4,0 0 0,-1 18 0,19-18 0,-36 17-1,-18-17 1,18 36 0,-35-36 1,0 0-2,17 0 2,1 0-2,52 0 2,-35 0-2,36 0 2,-1 17 167</inkml:trace>
    </iact:actionData>
  </iact:action>
  <iact:action type="add" startTime="57380">
    <iact:property name="dataType"/>
    <iact:actionData xml:id="d9">
      <inkml:trace xmlns:inkml="http://www.w3.org/2003/InkML" xml:id="stk9" contextRef="#ctx0" brushRef="#br0">4198 10037 0,'18'0'120,"-1"0"-82,1-18-5,0 18-26,35 0 2,-18 0-3,0 0 3,53 0-1,-17 0 2,35 0-2,17 0-2,36 0 1,17 0 2,1 0-1,-36 0 0,70 0 0,-69 0 0,-1 0 0,-18 0 0,1 0 1,-1 0-3,1 0 4,17 0-4,-18 0 4,1 0-2,17 0 0,-18 0-1,18 0 2,36 0-2,-1 0 2,0 0-3,1 0 4,-1 0-4,36 0 4,0 0-4,-18 0 2,-18 0 0,36 0 0,-1 0 0,-70 0 1,36 0-2,-54 0 1,-52 0 1,-18 0-1,-36 0 0,1 0 9,17 0 62,1 0-71,-1 0 1,18 18-3,17-18 2,-17 17 0,-35-17 2,52 0-4,-52 0 3</inkml:trace>
    </iact:actionData>
  </iact:action>
  <iact:action type="add" startTime="59054">
    <iact:property name="dataType"/>
    <iact:actionData xml:id="d10">
      <inkml:trace xmlns:inkml="http://www.w3.org/2003/InkML" xml:id="stk10" contextRef="#ctx0" brushRef="#br0">12594 9966 0,'0'-18'109,"18"18"-68,17 0-34,18 0 1,35 0 0,36 0-1,34 0 2,19 0 1,-1 0-1,1 0-4,-36 0 4,70 0-2,-34 0 1,-1 0 1,-35 0-1,18 0-1,-53 0 3,0 0-4,-1 0 3,-34 0-2,0 0 2,-18 0-2,-18 0 3,35 0-4,-17 0 3,35 0-2,-35 0 2,36 0-2,-19 0 2,18 0-2,36-17 0,-54 17 1,19-36 2,-19 36-3,18-17 1,-17 17 1,-18-18-2,17 18 1,-34-18 0,-1 18 1,-17 0-3,34 0 5,-16-35-5,-19 35 20,1 0-20,0 0 4,17 0 52,-17 0-45,-1 0-2,18 0 1,-17 0-7,17 0 8,-17 0-1,0 0-9</inkml:trace>
    </iact:actionData>
  </iact:action>
  <iact:action type="add" startTime="60941">
    <iact:property name="dataType"/>
    <iact:actionData xml:id="d11">
      <inkml:trace xmlns:inkml="http://www.w3.org/2003/InkML" xml:id="stk11" contextRef="#ctx0" brushRef="#br0">18097 9825 0,'53'0'98,"36"0"-92,-19 0 3,36 0-2,53 17-1,17-17 5,18 0-5,-35 0 3,17 0-2,-35 0 2,71 0-3,-71 0 4,36 0-4,-19 0 4,19 0-4,-36 0 4,0 0-4,18 0 4,-36 0-4,54 0 3,-36 0-2,0 0 1,53 0 0,-53 0 2,-18 0-3,-34 0 2,-1 0-1,0 0-1,0 0 2,36 0-1,-36 0 1,0 0-2,18 0 2,-18 0-2,-35 0 2,18 0-1,-1 0-1,1 0 1,-18 0 5,35 0-11,-18 0 7,18 0-3,36 0 5,-36 0-3,36 0-1,17 0-1,-53 0 3,71 0-1,-36 0 0,18 0 0,-17 0 0,-36 0-1,0 0 3,-17 0-2,-18 0-1,0 0 1,-1 0-1,-34 0 3,0 0 62,-1 18-63,-17 0-3,18-18 4,17 0-4,-17 0 4,0 17 7,-1-17 253,1 0-247,-1 0-7,1 0-5,35 0 4,-35 0-9,35 0 4,-18 0-4,0 18 9,-17-18-3</inkml:trace>
    </iact:actionData>
  </iact:action>
  <iact:action type="add" startTime="66794">
    <iact:property name="dataType"/>
    <iact:actionData xml:id="d12">
      <inkml:trace xmlns:inkml="http://www.w3.org/2003/InkML" xml:id="stk12" contextRef="#ctx0" brushRef="#br0">19756 11342 0,'17'-18'166,"1"18"-158,-1 0-1,54 0 0,0 0 2,-19 0-1,37 0 1,-36 0-1,35 0-1,-18 0 2,-34 0 8,-19 0-11,1 18 708,17-18-707,18 0 10,-18 17-12,18-17 3,-17 0 1,16 18-1,-34-18 0,35 0 1,-18 18 6,-17-18 1,0 0-8</inkml:trace>
    </iact:actionData>
  </iact:action>
  <iact:action type="add" startTime="78447">
    <iact:property name="dataType"/>
    <iact:actionData xml:id="d13">
      <inkml:trace xmlns:inkml="http://www.w3.org/2003/InkML" xml:id="stk13" contextRef="#ctx0" brushRef="#br0">26529 11183 0,'18'0'158,"34"0"-151,1 0 2,18 0-2,17 0 3,0 0-4,0 0 2,1 0 0,-1 0 1,0 0-2,0 0 1,-35 0 0,35 0 0,-17 0 0,-1 0 1,-17 0-1,36 0-1,-36 0 2,88 0-2,-36 0 2,1 0-1,0 0 0,0 0-1,-18 0 4,18 0-6,0 0 6,-18 0-6,-17 0 4,-1 0-3,1 0 9,-18 0-13,0 0 5,-18 0 1,18 0 0,0 0 2,0 0-3,-1 0 2,19 0-3,0-35 2,-36 35 2,18 0-2,17 0-1,-52 0 2,17 0-2,1 0 2,-1 0-2,-18 0 2,1 0-2,53 0 3,-18 0-4,-36 0 4,54 0-4,-36 0 5,18 0-6,35 0 3,-17 0 0,-1 0 0,-17 0 1,-18 0-2,1 0 1,-19 0 0,1 0 0,0 0 8,-1 0-8,1 0 98,0 0-98,-1 0 7,18 0 0,-17-18 17</inkml:trace>
    </iact:actionData>
  </iact:action>
  <iact:action type="add" startTime="89994">
    <iact:property name="dataType"/>
    <iact:actionData xml:id="d14">
      <inkml:trace xmlns:inkml="http://www.w3.org/2003/InkML" xml:id="stk14" contextRef="#ctx0" brushRef="#br0">14887 12912 0,'18'0'152,"17"0"-133,18 0-12,-35 0-3,52 0 6,18-36-4,-17 36 3,52-35-1,1 17 0,17 1 1,-17 17 1,-1-18-5,0-35 4,54 53-2,-18-17 2,17 17-3,-35 0 4,35 0-3,-52 0 3,52 0-4,-17 0 5,-35 0-7,52 0 8,-53 17-7,-17-17 6,71 0-3,-19 0-3,-69 0 2,-1 0 1,0 0 0,-35 0 0,-35 0 0</inkml:trace>
    </iact:actionData>
  </iact:action>
  <iact:action type="add" startTime="91397">
    <iact:property name="dataType"/>
    <iact:actionData xml:id="d15">
      <inkml:trace xmlns:inkml="http://www.w3.org/2003/InkML" xml:id="stk15" contextRef="#ctx0" brushRef="#br0">20355 12947 0,'18'0'125,"0"0"-112,34 0-10,19-18 5,-18 18 0,35 0 2,-17-17-4,35 17 3,52 0-1,-52 0 0,18 0 0,-1 0 0,18 0 1,-17 0 10,-1 0-18,-35 0 0,0 0 10,-17 0-4,35 0 2,0 0-3,0 0 4,-18 0-4,70 0 5,-34 0-6,-18 0 6,70 0-3,-17 0-3,-18 0 3,18 0 1,-71 0-2,0 0 2,-17 0-2,17 0 1,-53 0 0,36 0 1,-18-18 0,-36 18-3,19-18 3,-19 18-2,1 0 9,-18-17 12,18 17 25,17 0-37,-18 0 0,36 0-9,-17 0 1,17 0 0,17 0 0,-35 0 1,1 0-1,-1 0 0</inkml:trace>
    </iact:actionData>
  </iact:action>
  <iact:action type="add" startTime="98537">
    <iact:property name="dataType"/>
    <iact:actionData xml:id="d16">
      <inkml:trace xmlns:inkml="http://www.w3.org/2003/InkML" xml:id="stk16" contextRef="#ctx0" brushRef="#br0">14235 14852 0,'70'0'69,"36"-35"-61,0-1 1,17 19-3,1-19 4,17 36-4,88 0 4,18 0-4,-18 0 4,36 0-4,-53 0 3,-1-35-2,-34 35 2,-1 0-1,-70 0 0,0 0 6,-18 0-12,-35 0 6,0 0 2,0 0-2,-36 0-2,19 0 3,-19 0 9,1 0 35,0 0 12,-1 0-57,36 0 7,-18 0-5,36 0-4,-1 0 2,1 0-1,17 0 3,0 18-4,-52-18 5,34 0-6,-34 0 12</inkml:trace>
    </iact:actionData>
  </iact:action>
  <iact:action type="add" startTime="101793">
    <iact:property name="dataType"/>
    <iact:actionData xml:id="d17">
      <inkml:trace xmlns:inkml="http://www.w3.org/2003/InkML" xml:id="stk17" contextRef="#ctx0" brushRef="#br0">15893 11589 0,'0'-18'46,"35"18"-21,0 0-10,0 0-7,36 0 0,17 0-1,-35 0 2,88 0 0,-35 0 0,18 0-3,17 0 3,53 0-2,-18 0 3,-35 0-4,-17 0 4,-36 0-5,0 0 5,-17 0-3,-36 0 2,18 0-2,0 0 4,-36 0-6,36 0 7,-35 0-7,17 0 3,-17 0-1,-1 0 3,36-18-1,18 18-3,-36-17 3,36-18-3,-54 17 3,36 18 0,-35 0-1,17 0-1,1 0 2,16 0-3,-16 0 5,34 0-6,-17 0 6,-18 0-7,36 0 6,0 0-3,-19-18 3,54-35-5,-53 53 5,18-17-4,-36 17 5,18 0-5,18-18 3,-36 18-1,18 0-2,17 0 3,1 0-1,-54 0 0,54 0 0,0 0 1,-54 0-1,36 0 0,18 0-1,-36 0 2,36 0-2,-36 0 3,-18 0-2,19 0 1,34 0-4,-34 0 4,16 0-2,37 0 1,-36 0 1,0 0-1,-1 0-1,19 0 4,0 0-5,17-53 2,0 53 0,-18 0 0,-34 0-1,34 0 2,1 0-1,17 0 0,-17 0 1,17 0-2,53 18 2,-71-18-2,19 17 1,-19-17-1,-17 18 1,18-18-1,35 35 4,-36-35-5,18 18 3,-17 0-2,52-18 3,-34 17-4,-1-17 5,35 36-6,-17-36 4,17 35-1,-34-18-1,34-17 1,18 18 1,0 17-1,36 1 0,-89-36 0,35 17-1,1 1 2,-54-18-2,19 35 2,-1-17-1,18-18 0,-18 17-1,0-17 3,-17 18-4,17-18 4,-18 0-4,19 35 4,34-17-4,-35-18 4,18 18-4,18-18 5,-19 0-5,54 35 5,-71-35-6,36 0 3,-1 0 0,-70 0 0,71 0 0,-1 0 0,18 0 0,-17 0 0,-1 0 1,-35 0-3,1 0 3,-1 35-2,18-35 3,17 18-4,-35-18 4,0 18-4,-17-18 4,35 0-4,53 0 4,-124 0-4,106 0 4,-53 0-4,36 0 6,-36 0-8,-18 0 7,19 0-4,-36 0-1,-1 0 3,-34 0-1,35 0 0,0 0-1,-18-18 2,36 0-2,17 18 9,0 0-7,0-17-2,53-36 2,-52 53-1,-1 0 1,0 0-3,88 0 4,-87 0-3,69 0 3,-17-18-5,18 0 4,18 18-1,-54-35 0,1 35 0,-19 0 2,1 0-5,-18 0 3,54 0 0,-54 0 1,35 0-1,-52-35-1,52 17 1,1 18 0,-18-35 1,-18 17-1,-18-17 5,-34 35-11,34-18 7,-35 1-1,18-19 0,-17 19-1,-1-1 4,-18 1 4,19-36-8,-36 35 8,17 0-7,-17 1 0,0-36 0,0 0 1,18 18-2,-18-36 0,0 53 3,0-52-3,0-18 2,0 35-1,0-35 0,0 52 0,0-52 0,0 18 1,0 17-2,-53-36 2,35 72-1,1-19 1,-18 1-3,-18 0 4,35 17-4,0 1 3,-17-1-2,0 18 2,35-18-3,-53 1 5,18 17-4,-1-36 0,19 19 1,-54-18 0,54-1 0,-36 19-2,17 17 3,-34-53-1,-36 0 0,35 18 0,-17 17 1,-35-17-2,52 35 2,-17-36-2,17 19 3,-52-36-4,17 35 3,36-17-2,17 17 3,-36 1-4,19-19 4,-18 19-4,35-1 4,-71 0-4,89 18 4,-88 0-3,34-35 1,1 35-1,-18 0 2,18 0-1,0 0 0,0 0-1,35 0 2,-35 0-2,17 0 2,-17 18-1,0-1-1,35-17 3,-71 18-3,107 0 1,-54-18 0,-17 17 1,35-17-2,-35 0 3,53 0-4,-54 0 4,-17 0-5,18 0 7,0 0-7,-53 0 3,18 0 0,34 18 0,-52 0 0,18 34-2,17-52 4,-18 0-3,1 0 1,35 0 1,-36 18-1,1 0-1,52-18 2,-17 17-2,18-17 2,-19 0-2,1 0 4,18 0-6,34 0 4,-34 0-2,-1 0 3,1 0-4,52 36 5,-53-36-6,1 17 6,17-17-6,18 0 4,-36 0-2,-17 0 2,35 0-1,-35 0-1,0 0 2,-1 0 0,-34 0-2,-1 0 0,36 0 2,-18 0-1,1 0 1,-1 0-1,-18 0 0,36 0-1,-18 0 2,18 0-2,0 0 2,0 0-2,0 0 3,-18 18-5,17-18 6,1 0-5,0 0 3,-53 0-3,18 0 2,34 0-1,-17 0 1,18 0 1,0 0-1,0 0 0,0 0 0,-18 18 0,53-18-1,-35 0 2,35 0 0,-35 0-1,-1 0-1,1 0 2,18 0-2,-18 0 3,-1 0-4,1 0 3,0 0-2,-18 0 3,0 0-4,-17 0 5,-1 0-6,1 0 4,-1 0-1,36 0 3,-18 0-6,-52 0 2,34 0 1,36 0 0,0 0 2,0 0-4,-36 35 3,54-35-1,-1 0 1,36 0-2,-18 0 3,-18 0-4,54 0 3,-1 0-2,-35 0 3,35 0-3,-17 0 2,-18 0-3,-17-18 5,34 18-7,-52-17 7,35-19-7,-35 36 5,-18-17-1,18-1 1,0 18 0,17 0-3,1-18 2,-1 18 0,36 0 1,-53-35-1,35 35 0,17 0-1,1 0 2,0 0-2,-18 0 2,35 0-2,-17 0 3,0 0-3,-18 0 2,-35 18-3,-36-18 4,1 0-3,-18 0 4,-18 0-7,71 0 9,-36 0-10,-17 0 7,53 0-4,17 17 3,18-17-2,1 36 2,34-36-1,0 17 0,-17-17 0,17 0 0,-17 18 0,0 17 0,-36-17 10,54 0-11,-19-1 0,-17 1 2,18-1-2,17 1 3,18 0-3,-35-1 2,0 19-5,-18 17 6,53-36-3,-35 1 4,17 35-7,0-36 8,18 36-8,-17-35 8,17 17-5,0 0-1,0-17 2,0 17-1,0-17 2,0 17-1,0-17 0,0 0 0,0-1 1,0 1-2,0 35 8,-18-36-5,18 1-3,0 17 2,0 1-2,0 17 3,-17-18-4,17 18 4,0 17-4,0 18 3,0 1-2,0-1 2,0-18-2,0-17 2,0 36-1,17-54-1,1 0 1,-18 0 0,17 1 0,-17-19 9,18-17 46</inkml:trace>
    </iact:actionData>
  </iact:action>
  <iact:action type="add" startTime="107139">
    <iact:property name="dataType"/>
    <iact:actionData xml:id="d18">
      <inkml:trace xmlns:inkml="http://www.w3.org/2003/InkML" xml:id="stk18" contextRef="#ctx0" brushRef="#br0">20232 15117 0,'35'0'127,"53"0"-118,0 0 0,71-36-3,-106 36 3,18 0-1,-18-17 0,17 17-1,-17 0 3,18 0-4,-18 0 3,-18 0-3,0 0 4,36 0-4,-36 0 3,18 0-3,17 0 3,19 0 0,-19 0-1,18 0-1,1 0 1,-1 0 0,0 0 1,-18 0-2,19 0 1,-36 0 1,70 0-2,-88 0 3,89 0-3,-1 0 2,-17 0-2,0 0 1,0 0-1,17 0 2,18 0-2,-35 0 4,0 0-6,0-18 6,17 0-3,1 18-2,-36 0 1,0 0 4,0 0-5,1 0 2,-19 0-1,18 0 2,1 0-1,-1 0 0,70 0 0,19 0 0,17 0 0,-18 0 1,36 0-2,0 0 1,-36 0 1,0 0-3,18 0 5,18 0-5,-53 0 4,-18 0-5,0 0 6,-17 0-6,34 0 6,-52 0-6,71 0 4,-1 0-2,-53 0 4,36 0-5,-53 0 2,17 0 0,1 0-1,17 0 2,18 0-1,-53 0 0,52 0 0,-34 0 0,-18 0 0,17 0 1,54 0-3,-54 0 4,53 0-4,1 0 4,-18 0-4,-54 0 3,19 0-2,17 0 3,18 0-4,-18-17 1,-35-19 3,-18 19-2,18-1-1,-36 18 2,-17 0-2,-18-18 2,18 18-2,-35 0 2,17-17-1,-17 17 0,0 0 9,17 0-10,-18 0 1,19 0 1,-19 0-2,54 0 3,-53 0-5,-1 0 6,36-18 5,-35 18 79,17 0-87,18 0 8,17 0-7,19 0-2,-1 0 0,35 35 1,1-35 0,-89 0 1,18 0-2,-35 0 2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5-12T03:53:01.2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689">
    <iact:property name="dataType"/>
    <iact:actionData xml:id="d0">
      <inkml:trace xmlns:inkml="http://www.w3.org/2003/InkML" xml:id="stk0" contextRef="#ctx0" brushRef="#br0">24130 8132 0,'-18'0'238,"36"0"-157,17 0-65,-17-18-2,0 18-3,-1 0-5,1 0 4,-1 0-5,1 0 4,35 0 8,0 0-2,0-18-7,-18 18 9,-17 0-9,-1-17 0,19 17-2,-1 0 4,-17 0-3,35-18 2,-1 18 8,1-18 0,-17 18-12,17 0 11,-36 0-7,54-17-1,-1 17 1,1 0-2,-54-18 1,54 18-1,-36-18 3,54 18-4,-19-35 3,-35 35-1,1 0 0,34 0 0,-35 0-1,18 0 3,0 0-3,-17 0 1,16 0 0,-16 0 1,17 0-3,0 0 4,-18 0-3,35 0 3,-52 0-4,35 0 3,-35 0-3,35 0 4,17 0-4,-35 0 4,36 0-2,-18 0-2,17 0 2,-17 0 0,18 0 0,-1 0-1,19 0 2,-19 0-1,18 0 1,1 0-2,-1 18 1,-35-18 0,17 0 0,1 17 0,-18-17 1,-18 36-1,18-36 1,-18 17-3,18 1 5,18 0-6,-1 17 6,-17-17-6,35-1 4,-17 1-2,52 17 7,-70-35-12,18 18 6,-1-18 0,54 35 1,-71-35-2,35 35 2,-17-35-1,-1 18 0,1-18 0,-1 18 0,-17-18 1,35 17-2,-35-17 2,18 35-2,-36-17 2,0-18-2,18 18 2,0-1-2,-35-17 2,35 0-4,-18 0 5,0 18-3,-17 0 4,0-18-7,17 0 5,0 0-1,-17 0 3,-1 0-7,1 0 5,0 0-1,-1 0 1,1 0 16,0 17 14,17-17-22,-18 0-9,1 0-1,17 0 3,-35 18-5,18-18 5,0 0-4,17 0 6,-17 0-7,17 18 7,-17-18-8,-1 0 12,36 0 0,-35 0 1,17 0-11,-17 17 2,35-17 0,-36 0 1,1 18-1,17-18 1,0 0-2,1 0 1,-19 17-1,1-17 2,17 0-3,-17 0 5,-1 0 4,19 0 3,-19 0-4,1 0 2,0 18-9,-1-18 2,1 0-1,0 0 9,-1 0-10,1 0 8,0 0 50,17 0-47,-18 0 6,1 0-19,17 0 6,-17 0 3,0 0 2,-1 0-9,1 0 1,0 0 1,17 0 8,-18 0-10,1 0 18,17 0-10,1 0 8,-1 0-15,-17 0 9,-1 0-10,18 0 1,-17 0-1,17 0 1,-17 0 1,0 0 0,17 0-2,0 0 1,1 0 1,-1-18-2,35 18 2,-52 0-1,35 0 1,17-35-3,-34 35 4,52 0-3,0 0 1,0-17-1,-17-1 2,-1 18-1,19-18 1,-36 18-3,35-35 5,0 17-5,-18 1 4,36-1-4,-17-52 3,-19 70 0,1-18-3,-36 0 2,0 18 1,0-17-1,-17 17-1,17-18 1,36 18 0,-36 0 2,53-18-4,-17 18 3,-53-17-4,87-19 5,-69 36-3,34 0 2,-17-17-2,-18-1 2,1 18-2,-1-17 2,-17 17 80,-1 0-66,1 0-7,17-36-7,-17 36-3,-1 0 2,19 0 0,-19 0 1,1 0-2,0 0 3,-1 0-3,19 0 9,-19 0-5</inkml:trace>
    </iact:actionData>
  </iact:action>
  <iact:action type="add" startTime="37356">
    <iact:property name="dataType"/>
    <iact:actionData xml:id="d1">
      <inkml:trace xmlns:inkml="http://www.w3.org/2003/InkML" xml:id="stk1" contextRef="#ctx0" brushRef="#br0">2028 9754 0,'53'36'119,"0"-36"-109,35 17-3,36-17-1,17 18 2,18-1 1,17 36 0,1-35-2,-1-18 2,36 0-3,-1 0 3,-70 0-2,71 0 2,-71 0-1,71 0 1,-89 0-3,18 0 4,-17 0-4,17 0 4,18 0-4,-53 0 5,17 0-6,53 0 3,-52 0 0,-36 0 1,36 0-1,-1 0-1,18 0 1,-17 0 1,-1 0-1,-35 0-1,36 0 2,-18 0-2,17 0 1,1 0-1,-36 18 4,35-18-6,-35 0 6,1 0-4,16 0 1,-16 0-2,-1 0 4,0 0-3,0 0 3,0 0-4,36 0 4,-36 0-5,-17 0 6,17 0-5,18-18 2,-18 18 0,-18 0 0,19-18 0,-1 18 1,0 0 2,0 0-8,0 0 6,1 0 1,34 0-3,-35 0 0,-17-17 2,52 17-2,-34 0 2,34 0-2,-35 0 3,0 0-4,18-18 4,-18 18-4,18-35 3,-53 35-2,35 0 3,-17-18-4,35-17 2,-71 35-1,36 0 3,-1 0-3,18-35 2,-52 35-1,-1 0 0,18 0-1,-18 0 0,18-18 3,-18 18-3,18 0 2,-35 0-3,70 0 5,-17 0-6,-1 0 6,18 0-4,1 0 18,122 0-23,-87 0 1,-36 0 8,0 0-6,0 0 6,0 0-6,1 0 3,-19 0 1,18 0-1,-17 0 1,17 0-2,-17 0 0,-36 0 2,53 0-1,-17 0-1,-1 0 2,-17 0 0,0 0-1,18 0-1,17 0 2,-35 0-2,35 0 3,-53 0-4,36 0 5,17 0-6,-17 0 6,-19 0-6,37 0 5,16 0-4,-52 0 5,18 0-4,17 0 0,-17 0 0,35 0 2,-36 0-1,18 0-1,-17 0 2,-1 0-2,1 0 1,-18 0 0,17 0 0,-17 0 1,-17 0-1,17 0-1,-1 0 2,-16 0-2,-19 0 1,36 0 0,0 0 3,-18 0-5,36 0 2,-18 0-1,0 0 3,0 0-4,17 0 5,1 0-6,-36 0 3,53 0 0,-35 0 0,18 0 0,17 0 0,-53 0 0,36 0 0,-18 0 0,0 0 0,0 0 1,-36 0-2,36 0 2,0 0-2,-35 0 4,35 0 4,-36 0-9,36 0 5,-18 0-5,1 0 3,-1 0-2,36 0 6,-1 18-11,-35-18 9,54 17-3,52 36-2,-106-53 0,36 0 3,-1 0-1,-35 0 0,18 0 0,-17 0 0,-1 0 0,0 0 0,18 0 1,-35 0-2,35 0 1,-36 0-1,36 0 3,-18 0-3,18 0 3,18 0-4,-1 0 3,1 0-2,-18 0 3,53 18-4,-53-18 3,17 0-2,1 0 4,-54 0-6,36 0 3,-17 0 0</inkml:trace>
    </iact:actionData>
  </iact:action>
  <iact:action type="add" startTime="67952">
    <iact:property name="dataType"/>
    <iact:actionData xml:id="d2">
      <inkml:trace xmlns:inkml="http://www.w3.org/2003/InkML" xml:id="stk2" contextRef="#ctx0" brushRef="#br0">18274 9895 0,'35'0'134,"89"0"-125,-36 0-2,53 0 3,18-17-3,-36 17 1,54-36 0,-1 19 1,18-18-3,-53-1 6,18 19-7,-36-1 6,18 18-5,-70-35 1,52 35 1,-17-18 6,-18 18-12,1-18 5,16 1 1,-16 17 0,-19-18 1,-17 1-2,18-1 2,-1 18-2,1-18 2,-54 18-2,54-17 4,-18-19-6,0 36 5,0-17-4,-18-1 4,18 18-5,18 0 5,-54 0-3,54-18 3,-36 18-4,18 0 5,17 0-5,1 0 1,0 0 1,-19 0 1,37 0-1,17 0 0,-18 0 0,53 0 0,-18 0 1,1 0-2,-18 0 2,52 0-2,-17 0 2,-17 0-2,52 0 2,-52 0-3,-1 0 7,18 0-10,-17 0 8,-36 0-4,0 0 1,-17 0-2,17 0 6,-17 0-7,-19 0 3,90 0 1,-90 0 0,54 0-2,18 0-1,-54 0 4,19 36-1,34-36-1,-17 35-2,17-17 3,18-18-2,1 0 2,16 0-2,19 0 2,-54 0-1,18 0 1,-17 0-4,-71 0 6,88 0-6,-18 0 6,1 0-6,-36 0 6,0 0-5,18-36 5,-18 36-7,36-17 6,-36-1-3,71 18 1,-36-18-1,0-17 2,1 35-2,-36 0 5,0 0-5,53 0-1,-17 0 3,-36 0-2,0 0 1,18 0-1,-18 0 3,-17 0-3,17-17 2,-53 17-2,36 0 3,-18 0-4,-36 0 4,36 0-4,-35 0 4,35 0-5,-18-18 7,18 18-6,35 0 2,18 0-1,-18 0 1,36 0 0,-36 0 0,0 0 0,-17 0 1,-54-18 6,-34 18 155</inkml:trace>
    </iact:actionData>
  </iact:action>
  <iact:action type="add" startTime="70553">
    <iact:property name="dataType"/>
    <iact:actionData xml:id="d3">
      <inkml:trace xmlns:inkml="http://www.w3.org/2003/InkML" xml:id="stk3" contextRef="#ctx0" brushRef="#br0">1729 11183 0,'88'0'177,"-18"0"-170,19 0 2,-1 0-2,35 0 3,18 0-5,-17 0 4,-36 0-1,35 0 0,-52 0 1,17-35 1,-17 35-2,-54-18-3,54 18 8,-36-18-11,18 18 7,-35 0 0,35-17 1,-36 17-5,36 0 4,-17 0-2,-1 0 2,0 0-2,36 0 3,-36 0-5,53 0 5,-35 0-4,18-35 5,17 17-6,-35 18 6,35 0-5,-35 0 2,17 0 0,-17 0-1,35 0 2,-17 0-1,-18 0 0,0 0-1,35 0 2,-17 0-1,17 0 0,35 0 0,-35 0 1,1 0-2,-1 0 2,18 0-2,0 0 3,-18 0-4,18 0 4,-18 0-4,35 0 3,-70 0-1,35 0-2,1 0 2,69 0 1,-70 0-1,36 0 0,-1 0-1,-17 0 2,53 0-1,-36 0 0,-17 0 0,18 0-1,17 0 2,18 0 0,-36 0 0,18 0-3,0 0 3,53 0-2,-88 0 3,53 0-3,17 0 1,-35 0-2,36 0 3,-54 0-2,54 0 4,-54 0-5,-35 0 3,36 0-2,52 0 1,-52 0-1,-36 0 2,18 0-1,17 0 0,-35 0 0,71 0 0,-71 0 0,53 0 0,-35 0 0,0 0 0,-18 0 1,18 0-2,-18 0 4,-17 0-6,-1 0 4,36 0-2,-35 0 3,17 18-4,0-18 3,0 17-2,18-17 4,18 18-7,-18-18 7,-18 0-5,71 0 2,-71 0 0,35 0 0,1 0 0,-36 0 0,35 0 1,71 0-2,-17 0 2,-19 0-1,19 0 1,-1 0-3,1 0 2,-36 0 1,18 0-1,-54 0-1,54 0 3,-35 0-5,17 0 4,17 53-2,-69-36 4,87 1-6,-53-18 6,1 18-6,-1 35 4,-52-53-2,0 0 2,-54 0-1,18 0 0,-17 0 0,17 0 64,18 0-63,0 0-2,18 0 2,-1 0-2,19 0 3,34 0-3,-35 0 1,0 0-1,-17 0 1,-36 0 0,0 0 8</inkml:trace>
    </iact:actionData>
  </iact:action>
  <iact:action type="add" startTime="77412">
    <iact:property name="dataType"/>
    <iact:actionData xml:id="d4">
      <inkml:trace xmlns:inkml="http://www.w3.org/2003/InkML" xml:id="stk4" contextRef="#ctx0" brushRef="#br0">17374 11307 0,'0'-18'56,"18"18"-42,0 0-2,17-18-8,-18 18 10,36 0-12,-17 0 8,17 0-4,17 0 2,18 0 0,1 0 1,-1 0-2,18 0 2,-18 0-1,0 0-1,35 0 3,-17 36-1,0-36-2,53 17 0,-36-17 3,1 0-4,52 0 3,-35 0-2,36 0 3,-89 0-4,35 0 4,1 0-4,-36 0 3,0 0-2,0 0 4,1 0-6,-19 0 6,1 0-4,-54 0-1,72 0 3,-19 0-1,-17 0 0,18 0-2,17 0 4,0 0-3,0 0 1,0 0-1,1 0 2,-1 0-1,70 0 1,-34 0-2,-18 0 1,0 0 0,-18 0 0,0 0 0,-17 0 1,17 0-3,-35 0 5,0 0-5,0 0 3,-18-17-3,0 17 5,-17 0-6,-1 0 4,19 0 0,-1 0-2,-17 0 2,17 0-2,35 0 1,-17 0 1,0 0-2,0 0 1,35 0 0,-35 0 0,18 0 1,-1 17-3,1-17 4,17 0-3,-17 0 1,-18 0 1,-1 0-1,19 0-1,-18 0 4,-18 0-5,36 0 4,-36 0-5,0 0 4,36 0 0,-53 0-4,52 0 5,-17 0-3,-18 0 0,1 0 1,-1 0 1,0 0-2,0 0 2,18 0-1,-35 0 1,35 0-3,-35 0 4,52 0-3,1 0 2,-36 0-3,53 0 3,-35 0-2,18 0 2,-19 0-1,37 0 1,-36 0-2,17 0 2,18 0-2,36 0 2,-36 0-2,-17 0 1,-1 0 0,-35 0 0,36 0 0,0 0 1,-19 0-2,1 0 1,36 18 0,-1-18 0,-18 0 1,18 0-2,1 0 1,34 0 0,-35 0 1,1 0-2,69 0 3,-70 0-4,36 0 4,-18 0-4,17 0 6,-35 0-8,36 0 6,-54 0-3,72 0 1,-54 0-2,-53 0 3,53 0-2,-17 0 2,17 0-1,-17 0-1,-54 0 2,54 0-2,-1 0 2,1 0-1,-36 0 1,18 0-3,0 0 4,-18 0-4,18 0 5,0 0-5,0 0 2,18 0 1,17 0-1,0 0-2,-17 0 5,17 0-5,0 0 2,-35 0-1,35 0 2,-17 0-2,17 0 3,-35 0-4,35 0 3,0 0-1,36 0-1,34 17 2,19 1-1,-1 35 0,-17-35 1,52-1-1,-69-17-2,69 36 4,-34-1-3,-19-18 3,-69 1-3,34 17 6,-70-35-11,18 0 7,-54 0-2,36 0 4,0 36-6,-18-36 6,1 0 2,-19 0-6,1 0 1,35 0 0,-18 0 1,18 0-1,-18 0-1,36 0 3,-1 0-4,19 0 3,34 0-2,-35 0 2,0 0-1,1 0 1,-19 0-3,1 0 4,-54 0-3,1 0 1,-36 0 247,-87 0-246</inkml:trace>
    </iact:actionData>
  </iact:action>
  <iact:action type="add" startTime="80670">
    <iact:property name="dataType"/>
    <iact:actionData xml:id="d5">
      <inkml:trace xmlns:inkml="http://www.w3.org/2003/InkML" xml:id="stk5" contextRef="#ctx0" brushRef="#br0">2452 12718 0,'35'0'143,"18"0"-134,18-36-1,17 36 1,35-17-2,54 17 1,-36 0 0,70 0-1,19 0 2,-19 0-2,19 0 2,122 0 7,-228-18-8,88 0 0,-142 18 0,1-35-2,17 35 3,-53 0-1,18 0 9,-35 0-8,17 0-3,-17 0 2,-1 0 0,54 0 1,-36 0-2,18 0 2,35 0-2,-17 0 1,35 0-1,-18 0 1,18 0 0,35 0 2,-71 0-4,-17 0 2,0 0 0,-35 0 0,17 0 138,-17 0-132,-1 0 3,19 0-9,-19-17 8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5-12T03:54:32.7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5876">
    <iact:property name="dataType"/>
    <iact:actionData xml:id="d0">
      <inkml:trace xmlns:inkml="http://www.w3.org/2003/InkML" xml:id="stk0" contextRef="#ctx0" brushRef="#br0">3263 2434 0,'18'0'183,"17"-17"-159,-17 17-16,-1 0 0,36 0 0,18 0 10,-54 0-12,1 0 2,17 0 1,1 0-1,17 0 1,-36 0-2,54 0 1,-18 0 0,-36 0 2,54 0-5,-53 0 5,34 0-4,-16 0 4,17 0-4,-36 0 4,19-18-5,-19 18 4,1 0-2,17 0 9,-17 0 3,-1 0-3,19 0-10,-1 0 2,0 0 0,1 0 1,16 0-2,-34 0 2,17 0-2,1 0 3,-1 0-4,-17 0 4,-1 0-4,18 0 3,1 0-3,-1 0 4,-17 0-3,17 0 4,-17 0-6,34 0 4,-34 0-2,17 0 2,18 0-1,-35 0-1,35 0 1,-18 0 1,0 0-1,1 0 0,34 0 1,-52 0-2,35 0 1,-36 0 0,19 0 1,-1 0-3,0 0 5,-17 0-6,0 0 4,52 0-2,-17 0 3,-18 0-3,18 0 1,-17 0-2,16 0 3,1 0-2,-17 0 2,34 0-2,-52 0 2,35 0-1,-36 0 0,54 0 1,-18 0-2,0 0 2,-18 0-2,36 0 1,-18 0 1,-1 0-1,19 0-2,-18 0 4,17 35-3,1-35 3,-36 18-4,18-18 3,18 0-2,-18 0 2,-18 0-1,36 17 1,-1-17-3,1 36 5,-54-36-5,71 17 2,-17-17 0,52 53 0,-87-53-1,52 0 2,-35 36-1,35-36-1,-17 0 2,-1 0-1,1 17 1,17 1 8,0-18-11,-17 0 3,-18 35-2,-18-35 1,18 18 0,0-18 1,-18 0-3,18 17 3,0-17-3,17 0 5,-34 18-3,17-18-1,-18 0-1,18 0 4,0 0-3,-18 0 2,0 0-3,18 0 3,18 0-1,-36 0 0,18 0 0,17 0 0,-17 0 7,18 0-7,-18 0-2,35 0-2,-17 0 5,17 0-3,-35 0 5,17 0-6,18 0 6,-35 0-5,0 0 3,53-18-3,-71 1 3,18 17-1,18-18 2,-18 18-4,-36 0 3,54-18-3,-53 18 3,-1-17-1,36-1 0,-35 18 9,17-17-10,-17 17 1,-1 0 1,1 0-2,0 0 2,-1-18-2,19 18 3,-19 0-5,1 0 12,35-18-2,-36 1 33,1 17-39,0 0 7</inkml:trace>
    </iact:actionData>
  </iact:action>
  <iact:action type="add" startTime="19469">
    <iact:property name="dataType"/>
    <iact:actionData xml:id="d1">
      <inkml:trace xmlns:inkml="http://www.w3.org/2003/InkML" xml:id="stk1" contextRef="#ctx0" brushRef="#br0">13635 2469 0,'17'0'169,"72"0"-161,-19 0-1,18 0 1,1 0 0,-1 0-1,35 0 2,-52 0-1,17 0 1,-35 0 0,18 0-1,-19 0-2,-16 0 3,34 0-2,-34 0 2,-1 0-2,18 0 3,0 0-4,0 0 4,-1 0-4,19 0 5,17 0-6,-35-35 5,-18 35-4,36-17 5,0 17-6,-36 0 2,18 0 2,-18 0-2,18 0 1,0 0 9,0 0 0,-36 0-11,36 0 3,-17 0-2,-1-18 2,18 0-2,0 18 2,35 0-1,-70 0 1,52 0-3,-17 0 4,-35 0-4,-1 0 3,36 0-1,-35 0 3,17 0-7,-17 0 5,17 0 7,0 0-8,-17 0-1,35 0 2,-35 0-1,52 0 0,-17 0-1,-18 0 2,18 0-1,-35 0 1,17 0-2,0 0 3,-17 0-4,0 0 4,-1 0-4,36 0 10,-35 0-8,35 0 11,-36 0-13,36 0 1,-17 0 0,17 0 9,-36 0-7,18 0-2,-17 0 1,35 0 0,-18 0 1,1 0-1,-1 0-1,18 0 3,-36 0-4,36 0 4,-17 0-3,-19 0 2,18 0-3,1-35 5,-1 35-6,0 0 7,18 0-8,-35 0 6,52 0-3,-17-18 2,-35 18-2,35 0 5,-18 0-6,-17 0-1,17 0 3,-17 0 5,17 0-6,0 0-3,1 0 13,-1 0-10,18-17 2,17 17 0,-34-36-2,-1 36 2,18 0-2,17 0 3,19 0-4,-1 0 3,-18 0-2,18 0 2,-35 0-3,0 0 5,18 0-6,-36 0 12,-17 0-8</inkml:trace>
    </iact:actionData>
  </iact:action>
  <iact:action type="add" startTime="32550">
    <iact:property name="dataType"/>
    <iact:actionData xml:id="d2">
      <inkml:trace xmlns:inkml="http://www.w3.org/2003/InkML" xml:id="stk2" contextRef="#ctx0" brushRef="#br0">16475 4057 0,'53'0'133,"0"0"-122,-1 0-7,37 0 6,-1 0-4,0 0 3,-17 0 0,17 0-3,-18 0 3,19 0-2,-37 0 3,19 0-3,-18 0 1,0 0 0,-18 0 2,18 0-5,18 0 6,-36 0-5,35 0 14,1 0-16,0 0-2,-36 0 3,35 0 5,-17 0-3,-17 0 2,16 0-2,-16 0 1,17 0 0,-18 0 0,-17 0 0,17 0-1,0 0 1,-17-18 1,-1 18-1,54-35 0,-53 35 0,35 0 0,17-18 0,-17 18 0,0 0 1,35 0-2,36-17 3,-1 17-5,1 0 5,-36 0-4,0 0 6,0 0-7,0 0 5,18-18-4,-35-17 3,-1 17-3,-34 1 4,-19 17-3,18-18 1,18 0-1,-35 18 26,17 0-24,1 0 3,34 0-9,1 0 6,-1 0-2,-17 0 2,71 0-2,-19 18 2,-16 0-3,34-18 4,-35 0-3,71 35 3,-124-35-4,36 0 4,-53 0-4,-1 0 4</inkml:trace>
    </iact:actionData>
  </iact:action>
  <iact:action type="add" startTime="49765">
    <iact:property name="dataType"/>
    <iact:actionData xml:id="d3">
      <inkml:trace xmlns:inkml="http://www.w3.org/2003/InkML" xml:id="stk3" contextRef="#ctx0" brushRef="#br0">14411 5239 0,'0'-18'29,"53"18"-9,-35-18-16,17 18 6,18-17-2,0 17 0,17 0-1,54 0 6,52 0-10,-35 0 6,71 0-2,17 0 2,36 0-2,-1 0 2,1 0-3,-1 0 4,-34 0-4,-1 0 5,-53 0-6,36 0 7,-35 0-5,-36 0-2,35 0 4,-53 35-1,36-17 0,-18-18 0,53 17 0,-53 1 0,18-18 1,-53 0-2,70 0 2,-52 0-2,-36 0 2,36 0-2,34 0 2,-52 0-2,18 0 3,-1 0-4,18 0 3,-35 0-2,-18 0 9,0 53-14,-35-53 5,18 18-1,-1-18 5,36 17-6,-53-17 4,-17 0-2,34 0 2,18 0-1,-35 0 0,-18 0-1,36 0 1,17 0 2,-35 0-3,-18 18 1,18-18 0,-17 0 1,17 0-3,-18 0 4,0 0-3,18 17 3,-35-17-5,17 0 5,-17 0-4,17 0 5,18 0-5,-36 0 5,54 0-7,-18 0 4,-18 0 1,36 0-1,-1 0 0,18 0 1,1 0 0,-1 18-3,18-18 2,-18 35 0,0-35 0,-17 0 0,-1 0 2,18 0-4,-35 0 4,35 0-4,1 0 4,-19 0-4,18 0 3,1 0-2,34 0 3,-52 0-5,17 0 6,0 0-5,-17 0 4,-36 0-5,53 0 9,-17 0-11,17 0 5,0 0 0,0 0 0,18 0 0,-53 0-1,0 0 2,17 0-1,-34 0 0,52 0 0,0-17 0,-53 17 0,18 0 0,-17-18-2,16 18 4,19-18-3,52 1 2,-34 17-2,-1 0 3,18 0-4,-53 0 3,70 0-1,-35 0 2,0 0-5,36 0 4,-53 0 0,17 0 0,-35 0-2,17 0 1,-17 0 0,-18-35 0,36 35 0,-36 0 0,53 0 0,-17 0-1,-18 0 2,0 0-2,17 0 2,-17 0-2,18 0 3,-18 0-3,17 0 1,18 0-2,1 0 4,-36 0-4,17 0 3,-17 0-2,18 0 4,-18 0-6,70 0 4,-17 0-2,0 0 2,-18 0-2,0 0 3,36 0-3,17 0 1,-18 0 0,1 0 0,70 0 0,-18 0-1,-53 0 3,36 0-3,18 0 2,-72 0-2,72 0 3,-18 0-4,35 0 3,-71 0-3,1 0 5,52 0-6,-35 0 4,35 0-2,-17 0 6,53 0-8,-106 0 2,52 0 1,-52 0 1,18 0-3,-36 0 3,18 0-1,-18 0 0,-17 17 1,17 1-1,-18-18 0,-17 0 0,35 35 1,-52-35-3,-19 0 3,1 0-2,17 18 1,-17-18 195,0 0-198,17 0 11,0 0-7,-17 0-1,17 0 0,18 0 0,-35 0 8,-1 0-9,1 0 1,17 0 9,-17 0 8,-1 0-10,1-18 0,0 18 98</inkml:trace>
    </iact:actionData>
  </iact:action>
  <iact:action type="add" startTime="60473">
    <iact:property name="dataType"/>
    <iact:actionData xml:id="d4">
      <inkml:trace xmlns:inkml="http://www.w3.org/2003/InkML" xml:id="stk4" contextRef="#ctx0" brushRef="#br0">3828 6738 0,'35'0'185,"18"0"-177,17 0-1,1 0 0,35 0 2,-18 0-1,35 0 1,1 0-2,52 0 2,-35 0-2,71 0 1,-36 0 0,-52 0 0,-1 0 0,-70 0 1,18 0-2,-18 0 2,-18 0-3,0 0 4,18 0-4,0 0 11,-35 0-2,35 0-5,-18 0 5,0 0-9,1 0 3,16 0-1,-16 0 0,-1 0-1,36 0 2,-54 0-1,36 0 0,-18 0 1,1 0-2,-1 0 2,-17 0-2,17 0 2,-17 0-2,17 0 10,-18 0-8,1 0-2,35 0 2,0 0 9,-35 0-14,34 0 6,-16 0-4,-1 0 11,-17 0-10,-1 0 2,19 0-1,-1 0 9,18 0-10,17 0 10,-52 0-11,53 0 5,-19 0-3,-16 0 0,17 0-3,0 0 5,-18 0-4,35 0 5,-17 18-5,-17-18 3,17 0-3,-1 0 4,19 0-4,-36 0 4,18 0-3,18 0 3,-18 0-5,17 0 3,-35 0 0,54 0 1,-54 0-2,0 0 2,18 0-2,-35 0 1,35 0 0,0 0 0,-18 0 1,35 0-2,-34 0 2,-1 0-2,0 0 5,1 0-8,16 0 7,19 0-6,0 0 6,17 0-6,18 0 5,70 0-4,-53 0 2,1 0 0,52 0 0,-52 0 0,-36 0 1,35 0-2,-34 0 1,-1 0 0,35 0 1,-34 0-1,-19 0 0,-17 0 1,-18 0-2,36-18 2,-54 18-2,1 0 2,0 0 46,-1 0-41,19 0 12,-19 0-9</inkml:trace>
    </iact:actionData>
  </iact:action>
  <iact:action type="add" startTime="65066">
    <iact:property name="dataType"/>
    <iact:actionData xml:id="d5">
      <inkml:trace xmlns:inkml="http://www.w3.org/2003/InkML" xml:id="stk5" contextRef="#ctx0" brushRef="#br0">7514 8132 0,'18'0'185,"-1"0"-177,36 0 0,18 0 0,17 0-1,0 0 1,-52 0 1,52 0 0,-18 0-4,-17 0 5,-35 0-3,35 0 2,-36 0-2,1 0 2,17 0-2,-17 0 3,0 0-4,35 0 5,17 0-6,-35 0 6,54 0-5,-19 0 3,18 0-4,1 0 4,-1 0-2,-18 0 1,18 0 0,-17 0 2,-36 0-4,53 0 3,-17 0-2,-18 0 0,35 0 3,-53 0-3,18 0 2,18 0-2,-53 0 2,34-18-2,1 18 3,0 0-3,35 0 2,1 0-3,17 0 4,-1 0-4,1 0 2,18 0 0,-1 0 0,-70 0 0,0 0 0,0 0 1</inkml:trace>
    </iact:actionData>
  </iact:action>
  <iact:action type="add" startTime="70205">
    <iact:property name="dataType"/>
    <iact:actionData xml:id="d6">
      <inkml:trace xmlns:inkml="http://www.w3.org/2003/InkML" xml:id="stk6" contextRef="#ctx0" brushRef="#br0">19614 8114 0,'36'0'147,"-1"0"-139,18 0-5,-18 0 10,36 0-9,-1 0 6,18 0-4,-17 0 3,17 0-2,-70 0 2,52 0-1,-17 0 0,0 0 0,18 0 0,-1 0 0,-17 0 0,-17 0 0,34 0 0,-17 0 2,-18 0-1,18 0-2,0 0-2,0 0 6,0 0-6,0 0 6,-18 0-6,0 0 6,36-18-5,-36 18 4,1 0-3,16 0-2,-34 0 4,35 0 0,-18 0-2,18 0 1,-17 0 0,16 0 1,1 0-2,-17 0 1,34-17 1,-35 17-2,18-36 2,-35 36-1,70-35 1,-35 17-3,0 18 4,0 0-4,0-35 4,0 35-4,-18 0 3,36-18-1,-54 18 0,36 0 0,-18 0 2,1 0-5,-1 0 5,36 0-4,-36 0 3,18 0-1,0 0 0,0 0 1,0 0-2,-1 0 2,37 0-2,-72 0 2,71 0-2,-17 0 1,0 0 0,-19 0 2,37 0-5,-36 0 6,0 0-6,35 0 8,0 0-8,0 0 3,-35 0 0,18 0 0,70 18-3,-53-18 4,0 0-1,18 35 1,-53-35-2,35 18 1,-35-18 1,35 0-1,-17 0 0,17 0 0,-18 0 0,-17 0-1,-17 0 2,52 0-1,-18 0 1,-34 0-3,17 0 3,-18 0-2,35 0 3,-34 0-4,17 0 5,17 0-6,1 0 6,-18 0-5,35 0 4,35 0-4,-35 0 4,36 0-4,-1 0 3,19 0-3,16 0 3,-17 0-1,1 0-1,16 0 2,-17 0-1,-17 0-1,-1 0 1,-34 0 1,-1 0-1,-18 0 1,1 0-2,-54 0 2,36 0-2,-35 0 9</inkml:trace>
    </iact:actionData>
  </iact:action>
  <iact:action type="add" startTime="74895">
    <iact:property name="dataType"/>
    <iact:actionData xml:id="d7">
      <inkml:trace xmlns:inkml="http://www.w3.org/2003/InkML" xml:id="stk7" contextRef="#ctx0" brushRef="#br0">15064 9525 0,'35'-18'48,"0"18"-25,0 0-15,36 0 1,17 0-2,53 0 0,0 0 1,106 0 3,18 0-4,-18 0 1,88 0-1,-88 0 2,35-35-3,-88 17 5,-70 1-6,-18-18 6</inkml:trace>
    </iact:actionData>
  </iact:action>
  <iact:action type="add" startTime="79155">
    <iact:property name="dataType"/>
    <iact:actionData xml:id="d8">
      <inkml:trace xmlns:inkml="http://www.w3.org/2003/InkML" xml:id="stk8" contextRef="#ctx0" brushRef="#br0">22878 9578 0,'0'-18'45,"17"18"20,1-17-58,0 17 2,34 0-2,-16 0 4,52-18-5,-18 0 2,19 18-1,34-53 1,1 36 1,52 17-1,-17-18 0,-71 1-1,0 17 2,18-36-1,-18 36 0,18-17 0,-53 17 0,0 0-1,0 0 3,-18 0-4,0 0 4,36 0-4,-18 0 3,35 0-2,-17 0 3,-1 0-2,1 0 0,17 0-1,-35 0 4,35 0-5,0 0 1,18 0 1,-18 0 0,-17 0 0,35 0-1,-36 0 1,36 0 0,-18 0 0,0 0 0,18 17 1,-35-17-2,-18 18 2,0-18-2,17 0 3,1 0-5,-18 0 5,0 0-3,17 0 2,1 18-2,-18-18 3,52 35-4,-69-35 1,34 17 2,18-17 0,-17 18-2,52-18 1,-34 0 0,34 0 1,-35 0-1,0 0-1,1 0 2,-1 0-1,-18 0 1,-17 0-2,0 0 1,0 0 0,18 0 0,17 18 0,-53-18 0,36 0 0,17 0 1,0 0-3,0 0 5,-17 0-5,35 0 4,17 0-4,18 0 4,-52 0-5,-1 0 4,18 0-2,-1 0 2,-16 0-3,16 0 3,-16 0-1,-72 0 0,124 0 0,-52 0 0,-1 0 1,-18 0-2,54 0 1,-71-36 0,35 36 1,0 0-2,0 0 2,36 0-2,-1 0 3,-17 0-4,18 0 4,-1 0-5,18 0 6,-17 0-5,-1 0 5,1 0-6,-36 0 5,0 0-4,0 0 3,-35 0-2,18 0 2,-54 0-1,36-17 0,-18 17 0,1 0 0,-1-18 1,-17 18-2,17 0 1,0-17 0,-17 17 9,17-36-9,-17 36 32,-1 0-23,1 0-11,0 0 8,-1 0 36,19 0-42,34 0 0,-35 0 0,36 0-1,17 0 2,0 0-2,-17 0 3,-1 18-3,-34 0 1,-1-18 136,-17 0-128,17 17-7,0 18 8,-17-17-2,-1-18 8,1 0 0,0 0 1,-1 18-16,1-1 9</inkml:trace>
    </iact:actionData>
  </iact:action>
  <iact:action type="add" startTime="89855">
    <iact:property name="dataType"/>
    <iact:actionData xml:id="d9">
      <inkml:trace xmlns:inkml="http://www.w3.org/2003/InkML" xml:id="stk9" contextRef="#ctx0" brushRef="#br0">3034 10813 0,'35'0'94,"36"0"-85,-1 0-2,18 0 2,1 0-3,-19 0 6,18 0-8,1 0 5,-1 0-1,0 0 0,35 0 0,-34 0 0,-1 0 0,-18 0-1,19 0 2,-54 0-1,35 0 1,19 0-2,-1 0 5,35 0-9,-35 0 7,1 0-3,17 0 4,-18 0-6,0 0 4,0 0-2,-17 0 2,-1 0-2,-17 0 2,0 0-3,0 0 4,-35 0-3,52 0 3,-17 0-4,-18-18 3,36 18-2,-1 0 1,-52 0-1,53 0 2,-1 0-1,36 0 9,-35 0-11,-1 0 4,-52 0-2,52 0 0,1 0-1,-1 0 2,-17 0-3,36 0 5,-19 0-4,71 0 2,-53 0-3,1 0 5,34 0-6,-52 0 3,34 0 0,-16 0 2,-1 0-2,35 0-2,-52 0 1,35 0 2,-36 0-1,18 0 0,1 0 0,-19 0 0,18 0 1,-52 0-2,52 0 3,35 0-3,1 0 3,-1 0-5,-17 0 5,0 0-4,17-18 5,1-17-5,-54 35 3,-17 0-3,18-18 3,-36 18-1,36-17 3,-36 17-6,0 0 4,-17 0-3,17-18 1,36 18 2,-36 0-1,53 0 0,-17 0-1,17 0 2,-17 0-1,17-35 0,-18 17 0,19 18 0,-37 0 1,19 0-1,17 0-1,-35 0 2,71 0-2,-36 0 3,35 0-4,18 0 3,-52 0-3,34 0 2,1 0 1,-36 0 1,0 0-4,35 0 2,1 0 0,17 18 0,-35-18 1,-18 18-2,35 17 1,-34-35 0,34 35 0,-17-17 1,35-18-1,-17 17 0,-1 1 1,-35-18-3,18 0 3,0 0-1,-18 0 2,36 35-5,-54-35 5,36 36-2,35-36 1,-17 17-3,-1 1 4,0-18-6,1 0 6,-1 0-3,19 0 2,-19 0-2,53 0 2,-35 0 0,18 0-3,-53 0 3,53 0-2,-18 0 1,-18 0 0,1 0 1,52 0-2,-35 0 2,-17 0-2,52 0 2,-52 0-2,52 0 2,-52 0-3,17 0 4,-53 0-2,35 0 0,-52 0-1,17 0 3,-35 0-4,35 0 3,-17 0-2,52 35 4,-35-17-4,36-1-2,52-17 5,-70 18-2,35 35 0,53-35 0,-17-18-1,-1 0 2,18 0-1,-35 0-1,35 0 3,-18 0-4,-17 0 4,17 0-4,-35 0 3,36 0-2,-18 0 3,17 0-3,-53 17 1,19-17-2,16 35 3,-17 1-2,-17-36 4,35 17-5,-36 19 3,18-19-2,18-17 1,-18 0-1,36 0 2,-54 0-1,18 0 0,18 0 0,-36 0 0,-34 0 1,34 0-3,-17 0 5,-36 0-5,19 0 4,-19 0-4,-52 0 3,35 0-2,-18 0 3,0 0-3,18-17 2,0-1-3,35 18 4,0-18-4,36 1 6,88-19-8,-1 1 6,36 0-4,18 17 2,-71 1 0,53 17 1,-18 0-2,-53 0 1,1-53 1,-54 35-2,-52 0 2,-1 18-1,-52 0 0,17-17 95,1 17-95,-1 0-1,0 0 2,36 0-1,17 0 0,18 0 0,0 0 0,-18 0 0,35 53 0,-52-36 0,-54-17 0,19 0 1,-19 0-2,-34 0 123,-19 0-114,-16 0-8,34 0-1</inkml:trace>
    </iact:actionData>
  </iact:action>
  <iact:action type="add" startTime="94722">
    <iact:property name="dataType"/>
    <iact:actionData xml:id="d10">
      <inkml:trace xmlns:inkml="http://www.w3.org/2003/InkML" xml:id="stk10" contextRef="#ctx0" brushRef="#br0">5556 14340 0,'0'-17'96,"18"17"-73,52 0-15,-34 0-1,52-18 2,35 18-2,18 0 2,89 0-2,70 0 3,52 0-4,142 0 4,-17 0-3,-54 0 3,-70 0-6,-89 0 8,-17 0-7,-106 0 6,-52 0-6,-72 0 4</inkml:trace>
    </iact:actionData>
  </iact:action>
  <iact:action type="add" startTime="113873">
    <iact:property name="dataType"/>
    <iact:actionData xml:id="d11">
      <inkml:trace xmlns:inkml="http://www.w3.org/2003/InkML" xml:id="stk11" contextRef="#ctx0" brushRef="#br0">14023 14605 0,'-18'-18'559,"1"18"-550,-1 0-2,-17 0 1,-18 0 0,18 0 0,-36 0 0,0 0 1,-34 0-2,34 0 1,-17 0 0,0 0 1,-1 0-2,1 0 1,18 0 0,17 0 0,35 0 0,-17 0 0,0-17 1,-1 17 8,1-36-11,17 36 3,-17-17-2,0 17 0,0-18 2,-36-17-2,18 35 2,18-18-2,-18 1 1,35 17 8,1-18-7,-1 18 14,18-18-14,-18 1 0,1-1-2,-1-17 9,-17-18-7,17 35-1,-17-17 1,17-18-2,-17 0 0,-36-17 1,54 17 0,-1-18 0,-35 1 0,18 34 0,-18-34 0,35 17 0,18 35 0,-17-17 0,17 17 0,-36 1 0,19-19 1,17 19 6,-18-1-7,18 0 0,0 1 0,0-19 9,0 1-10,0 0 9,0 17-6,0 1 6,0-19-11,0 19 3,0-19 0,0 19 3,0-18-6,0-1 3,0 1 1,0-18-1,35 0 1,-17 18-2,0-36 0,52 1 2,-52 17 0,52-53-3,-34 35 4,-1 1-3,0 35 1,-17-1 0,17-17 1,-17 18-1,-1 0 0,19 0 0,-19 35 1,-17-18-4,18 0 5,17 1 6,-35-1-9,18 0 17,17 18-8,1-17-8,16-1 9,1 0-10,-35 18 3,17-17-2,36-1 0,-1 18-1,-52-17 3,35 17-5,17 0 5,-52 0-4,53 0 5,-36 0-5,0 0 2,1 0-1,34 0 1,1 0 0,-54 0 1,54 0-1,-1 0-2,19 0 2,-1 0 0,0 0 1,0 0-1,-17 0 1,17 0-2,0 0 2,0 0-2,-35 0 2,0 0-3,-35 0 4,52 35-1,-52-35-2,17 17 0,-17-17 3,17 18-4,18 0 4,0 17-4,0-17 4,0-1-4,-18 19 5,36-19-6,34 18 3,-34 1 1,35 17-2,-36-36 2,19 36-1,-19-53-1,1 18 1,-18 0 0,17 17 1,-35-35 0,1 17-2,-19-17 18,1 0 8,0 18-26,-1 0 2,-17-1-4,18-17 3,0 18-1,-1 17 1,1-17 0,17 17 2,0 0-3,1 1 1,-19-19 0,-17 1 0,18 0 0,0-1-1,-1 19 3,19 16-3,-36-16 2,17-19-2,-17 19 3,18-1-3,17 0 2,-35-17-3,0 17 4,0-17-4,0 17 2,18-17 0,-18-1 0,0 1 1,0 0-2,0 35 1,0-36 3,0 18-4,0 1-1,0-1 3,0 0-2,0 36 3,0-54-4,0 36 3,0 18-1,0-53 0,0 35 0,0-18 1,0-18-2,0 19 2,0-19-2,-18 19 4,18-19-7,-18 1 6,1 35 6,17-36-10,-18 1 4,1 17-5,-1 1 6,0-1-5,-17-17 10,17 17-7,18-18-1,-17 1 0,-19 0 0,36-1-1,-17 1 1,-36 17 9,53-17-1,-35 0-9,17-18 3,0 17-5,-17 1 6,0-18-4,17 18 9,0-18-7,-17 0-3,-35 17 5,52-17-6,-35 0 12,-17 18-10,52-18 2,-53 0-1,36 17 0,0-17 0,0 0 0,-18 18 0,35-18 7,-17 0-6,17 0 8,-17 35-10,17-35 0,0 0 1,1 0 1,-18 0 0,-1 0-2,19 0 0,-1 0 3,0 0-4,-17 0 4,0 0-4,-18 0 9,35 0-6,-35 0-1,18 0 0,17 18 0,-17-18 0,18 0 0,-19 0 0,19 0 1,-19 0 7,19 0-9,-1 0 42,-17 0-33,17 0 9,0 0-18,1 0 1,-18 0-1,17 0 2,0 0-1,1 0 0,-1 0 0,0 0 10,1 0-12,-1 0 81,0 0-69,-17 18-3,0 17 2,0-17-3,-1-18 3,1 0-10,17 0 9,-17 0-8,18 0 8</inkml:trace>
    </iact:actionData>
  </iact:action>
  <iact:action type="add" startTime="144255">
    <iact:property name="dataType"/>
    <iact:actionData xml:id="d12">
      <inkml:trace xmlns:inkml="http://www.w3.org/2003/InkML" xml:id="stk12" contextRef="#ctx0" brushRef="#br0">16863 14376 0,'17'0'163,"19"0"-157,-1 0 1,18 0 2,17 0-3,-34 0 4,105 0-4,-53 0 4,35 0-4,-34 0 4,34 0-4,1 0 5,-36 0-6,35 0 5,18 0-4,-52 17 4,16-17-4,19 18 3,-36 35-2,-17-53 4,17 0 0,-18 0-8,19 0 6,-1 0-2,-35 0 1,17 0 0,36 0 0,-18 0 0,53 0 1,-70 0-3,35 0 3,17 0-2,-35 0 3,1 0-4,-19 0 3,18 0-2,-35 0 1,0 0-1,0 0 3,0 0-4,18 0 4,-36 0-3,18 0 1,17 0-1,-17 0 3,35 0-3,18 0 2,-17 0-1,16 0-1,1 0 1,0 0 1,53 0-1,-71 0 0,0 0 1,36 0-2,-54 0 2,-35 0-4,36 0 5,0 0-3,-1 0 3,-35 0-3,36 0 1,0 0 0,-54 0 1,54 0-2,-1 0 3,18 0-4,-70 0 2,70 0 0,0 0 0,18 0 1,-17 0-2,52 0 4,-18 0-7,-35 0 4,36 0 0,-36 0 0,-17 0 0,-36 0 1,35 0-2,-17 0 2,-35 0-2,35 0 3,-36 0-4,19 0 5,-1 0-7,-17-18 9,35 18-7,-1 0 3,-16-17-4,34 17 6,19 0-6,-19-36 4,36 19-1,-53 17-1,17-18 1,-17 0 1,18-17 0,-36 17-2,36-17 2,-36 0-2,0 35 1,1-35-2,16 35 5,-34-36-4,17 19 2,-17-1-2,0 0 2,17-17-2,0 0 3,-17 17-4,17 1 4,-17-19-5,52 1 7,-52 17-8,17 1 6,-17-1-4,17-17 4,0 17-2,-17-17-1,-18 0 10,0-18-8,18 35-4,-18-17 4,0 17-2,0-35 2,35 0-2,-17 0 2,-1 1-2,-17-1 2,0-18-2,0 1 1,0 17-1,0 17 4,0-17-5,0 0 4,0 1-4,0-37 4,0 19-4,0-1 4,-17 18-3,-1 0 0,0-17 1,1 52 0,-1-17 0,18 17 1,-18-17-1,1 35-1,17-18 10,0 1-9,-53-19 9,18 19 16,35-1-27,-36 1 2,19-1 0,-19 0 8,19 1-9,-1 17 11,0 0-10,1-18-2,-1 18 2,-35-18-1,36 18 2,-19-35 0,1 35-1,-35-18-1,52 18 1,-53 0 0,-17-17 1,18 17-1,-36-18 0,18 18 0,-36 0 0,-70-35 0,71 17 0,17 18-1,-88-35 2,70 17-2,1-17 3,-1 17-4,1 18 4,35-17-4,-1 17 3,-16-35-2,16 35 2,54 0-2,-88 0 2,-1 0-1,36 0 0,-18 0 2,-17 0-5,34 0 4,-34 0-2,35 0 2,-18 0-1,-35 0 1,53 0-3,-1 0 4,-69 0-3,52 0 2,-53 0-3,36 0 5,17 0-5,-18 0 5,36 0-5,-71 0 1,71 0-1,-35 0 4,17 0-3,0 0 2,0 0-2,-70 0 2,52 0-2,36 0 1,-71 0 2,18 0-4,18 0 3,-54 0-3,1 0 4,0 0-3,35 0 3,-71 0-4,36 0 4,17 0-4,-18 0 3,36 0-1,53 0 0,18 0 0,-19 0 3,72 0-7,-36 0 5,35 0-2,-35 0 1,36 0 0,-19 0 1,1 35-2,17-35 2,1 17-1,-19-17 0,-16 18 0,34 0 0,-17-1 1,-18 1-2,0 0 2,35-1-2,-70 36 2,70-35-2,-52 17 1,35 0 0,17-35 2,-17 36-5,17-1 5,-35 35 6,53-52 1,-18 17-12,18-17 3,-17 0 0,17 17 0,-18 0 0,18-17 0,0 35 0,-18 0 1,18-18-1,0 18-1,-17 17 2,17 19-2,0-36 2,0 17-2,0 18 3,0 1-4,0-54 3,0 18-2,0 0 3,0 0-4,17-1 3,-17 1-2,18 0 3,-18-35-4,18 17 5,17 36-6,-17-54 3,-1-17 0,-17 36 1,18-1 8,0-35-9,17 18 0,-35 17 7,35-17-6,-17-18 8,-1 17-11,-17 1 3,18-1-1,0-17 0,-1 0 14,19 0-12,-36 18-5,35 17 4,-17-35-1,-1 0 0,18 18 0,-17-18 0,17 0 1,-17 18-2,0-18 9,17 35 48,-17-35-55,-1 18-2,1-18 3,17 17-4,-17 18 3,-1-35-2,1 0 4,0 18 108,-18 17-102,53 18-1,-36-17-10,19-19 2,16 1 0,-16-18 1,-19 35-3</inkml:trace>
    </iact:actionData>
  </iact:action>
  <iact:action type="add" startTime="155733">
    <iact:property name="dataType"/>
    <iact:actionData xml:id="d13">
      <inkml:trace xmlns:inkml="http://www.w3.org/2003/InkML" xml:id="stk13" contextRef="#ctx0" brushRef="#br0">17145 14340 0,'0'18'301,"0"0"-291,0-1-3,0 1 10,0 0 103,18 17-111,-18-17 7,0-1-9,17 1 8,-17-1 122,18-17 120</inkml:trace>
    </iact:actionData>
  </iact:action>
  <iact:action type="add" startTime="181728">
    <iact:property name="dataType"/>
    <iact:actionData xml:id="d14">
      <inkml:trace xmlns:inkml="http://www.w3.org/2003/InkML" xml:id="stk14" contextRef="#ctx0" brushRef="#br0">10407 16651 0,'53'0'120,"35"0"-111,-17 0 0,17 0-2,35 0-1,-35 0 3,54 0 6,16 0-13,-17 0 3,-17 0 5,17 0-3,-18 0 4,1 0-6,-1 0 6,19 0-6,-19 0 6,-70 0-5,70 0 4,-52 0-5,35 0 3,-18 0 1,0 0 5,36 0-12,-1 0 6,-35 0 2,53 0-4,-88 0 4,88 0-3,-35 0 0,0 0 0,-18 0 2,36 0-1,-36 0 0,0 0-1,0 0 2,1 0-2,-19 0 3,18 0-4,-17 0 3,17 0-2,-53 0 3,36 0-4,-1 0 5,19 0-6,-36 0 3,-1 0 0,19 0 0,0 0 1,-18 0-1,35 0 0,-18 0-1,-17 0 2,0 0-1,35 0-1,-17 0 2,-18 0-1,17 0 0,-17 0 0,18 0 0,-1 0 1,1 0-3,52 0 5,-17 35-5,18-35 3,-18 0-2,52 0 2,-17 0-3,-52 0 5,34 0-5,36 0 4,-18 18-4,-18 17 2,-52-35 0,17 18 0,-17-18 0,17 18 0,0-18 0,18 17 0,17-17 0,-34 53-1,-1-53 3,0 0-4,18 0 3,-53 0-2,35 0 3,18 18-3,-71-18 2,53 0-3,18 0 6,70 17 4,-105-17-12,0 0 6,17 18-4,0-18 5,35 35-6,-34-35 3,16 18 0,19-18 2,-36 18-3,71 17 1,-71-35 0,36 35 0,-36-17 0,35-18 0,-35 0 0,1 0 0,34 0 1,-35 0-2,18 0 2,35 0-2,-17 0 2,-1 0-3,-17 0 5,17 17-5,-52-17 3,70 18-2,-88-18 4,18 0-6,-19 0 6,1 35-5,0-35 1,-17 0 1,-1 0 0,18 18 0,-36-18 2,54 18-3,-36-18-1,18 0 4,18 0-4,-1 0 3,-17 0-2,35 0 11,1 0-17,-1 0 5,53 0 1,-18 0 3,-34 0-4,34 17 3,1-17-2,52 0 3,-53 0-4,1 0 5,-36 0-6,0 0 7,53 0-6,-17 0 1,-1 0 1,-35 0 0,54 0 0,16 0 0,-17 0 0,36 0-1,-54 0 3,54 0-3,-54 0 2,-35 0-3,1 0 4,34 0-4,-35 0 5,0 0-5,-17 0 4,0 0-4,-19 0 3,19 0-2,17 0 4,0 0-7,18 0 7,-18 0-3,1 0-2,-1 0 2,0 0 1,71 0-1,-124 0-2,89 0 2,-72 0 0,90 0 0,-90 0 1,72 0-2,-36 0 1,18 0 2,-18 0-3,0 0 1,1 0-1,-1 0 2,35 0-2,-35 0 3,36 0-3,-1 0 3,-34 0-5,52 0 5,-18 0-4,18-35 5,-35 35-6,18-35 6,-1 17-5,-35 18 2,36-18 0,17 1 1,-53-1-2,-17 1 2,17 17-1,0-18-1,35 0 2,1 18-2,-36 0 1,71-53 0,0 36 1,35 17-2,-36 0 3,19 0-4,-1 0 4,18 0-5,18 0 7,-36 0-8,-17 0 7,17 0-6,-35 0 7,-52-18-7,16 18 2,-16-18 1,-36-17 0,-36 35 0,1 0 0,17 0 0,-17-18 1,-1 18 7,19 0-8,-1 0 8,-17 0-9,35-17 2,-18 17-2,0 0 3,0 0-4,1-18 4,-19 1 6,1 17-9,0-18 2</inkml:trace>
    </iact:actionData>
  </iact:action>
  <iact:action type="add" startTime="188291">
    <iact:property name="dataType"/>
    <iact:actionData xml:id="d15">
      <inkml:trace xmlns:inkml="http://www.w3.org/2003/InkML" xml:id="stk15" contextRef="#ctx0" brushRef="#br0">23354 16228 0,'-18'17'8,"1"1"32,-1-18 31,0 0-14,1 0-48,-19 0-2,-34 0 3,52 0-4,-52 0 4,17 0-3,35 0 2,0 0-3,1 0 7,-1 0-10,1 0 55,-1 0-53,-35 0 13,35 0-11,-17 0 10,0 0-9,0-18 15,17 1-7,0-1 26,1 0-36,17 1 3,-18-18-2,0-1 1,1 19 8,-1-36-8,0 17 9,18 19-11,-17-1 3,-1 1 15,18-19-7,0 19-1,-35-19-1,35 19 18,0-1-18,0 0 1,0-17 0,0 18 1,0-1-1,0-17 1,0-18-2,17 53-9,1-18 3,0 0-2,-18 1 11,17 17-4,1-18-4,35 18 30,-35-18-32,-1 18 7,19-17 2,-36-1 207,35-17-218,-18 35 11,-17-18-8,18 1-3,17-1 4,-35 0 9,18 18-5,0-17 24,17 17 99,-17-36-128,-1 19-3,-17-1 5,35 1-6,-17-36 5,0 17-4,35-17 4,-36 18-4,19 0 2,-1 0 0,-18 17 0,19 0 11,17-17-11,-18 17 5,0 18-5,-17 0 1,52-17-2,-34 17 1,-1 0-1,0-18 3,18 18-3,18-35 3,-54 35-5,36 0 4,-35-18 0,0 18 0,34-17-3,-34 17 3,0-18-2,-1 0 3,19 18-5,-1 0 14,0-17 4,1 17-16,-19 0 1,1 0 0,35-18 0,17 18 0,1 0 1,-1 0-1,-17 0-1,35 0 2,1 0-2,-19 0 2,1 0-2,17 0 4,-17 0-6,-36 0 5,35 0-4,-52 0 4,35 0-4,-35 0 6,17 0-8,0 0 4,-17 0 0,17 0 1,-17 0-3,-1 0 8,19 0-11,-1 0 5,0 0 0,18 0-1,-35 0 3,35 0-3,0 0 1,-18 0 0,0 0 1,36 0-3,-18 0 4,-1 35-4,-16-17 4,-19-18-3,1 18 3,0-18 44,-1 17-45,-17 18-2,0 1 9,18-19-8,0 36 0,-18-35 0,35 17 0,-17 18 0,-18-35 1,0 17-2,0 36 3,0-18-4,0-18 3,0 35-2,0-34 3,0 17-4,-18-18 3,0 0-2,-17 0 2,17-17-2,-17 17 2,-18-17-2,-17 17 1,17 1 0,0-1 0,-35 0 0,17 18-1,36-35 2,-36 35-1,18-18 0,-17 35 0,-1 1 0,18-71 2,18 35 3,-36 0-11,18-17 6,36 0-1,-54-1 3,18 19-4,-17-19 3,-18 1-3,17 0 4,0-18-3,1 35 2,35-35-2,-18 18 1,17-18 0,19 0 9,-1 0-10,1 0 11,-1 0 5</inkml:trace>
    </iact:actionData>
  </iact:action>
  <iact:action type="add" startTime="191359">
    <iact:property name="dataType"/>
    <iact:actionData xml:id="d16">
      <inkml:trace xmlns:inkml="http://www.w3.org/2003/InkML" xml:id="stk16" contextRef="#ctx0" brushRef="#br0">24042 15628 0,'-18'0'52,"1"0"-34,-1 0-2,-17 0 2,17 0 13,0 0-15,1 0-2,-1 0-5,0 0-1,1 0-1,-1 0 2,0 0-1,-34 0 9,34 0-10,0 0 1,-35 0-1,0-35 3,18 35-3,-35 0 1,34-18 1,-34 18-1,35-18-1,-1-17 2,19 35-3,-1 0 4,-17-17 29,35-1-16,0-17-7,0 17 0,0-17-7,0 17-2,0 0 2,0-17-2,0 18 2,0-1-2,0-17 2,0 17 1,0-35 4,0 35-12,0 1 4,0-36 1,0 35 11,0-17-10,17 0 22,19 17-13,-19 18-10,19 0 2,34-35-2,-35 35 2,36-18-2,-18 18 2,0 0-1,-18-18-1,36 18 4,-1 0-5,-17 0 3,35 0-2,-35 0 2,18 0-2,-1 0 2,-17 0-2,-18 0 2,18 0-2,-35 0 25,0 0-8,-1 0-17,1 0 2,17 18-2,18 17 1,0-35 1,-18 18-2,36 35 2,-53-53 8,-1 18 37,-17-1-28,0 1-20,0 0 5,0 17 10,18-18-4,-18 1-2,17 0 26,-17-1-25,18 1-7,0 17 38,-18-17-30,0 35-1,0-36-10,0 1 2,0 17-1,0 1 2,0-1-1,0-17 0,0-1 1,0 18-3,0-17 3,0 0-1,0 17 7,-36 0-5,19-17 6,-1-18-9,-17 0 3,17 0-4,-17 0 4,17 0-5,1 0 6,-19 0 5,19 0 145,-1 0-148,0 0-3,-17 0-3,18 0 3,-19 0 8,1 0-14,17 0-3,1 0 14,-1 0 1,-17 0 81,17 0-80,-52 0-2,52 0 0,-17 0-8</inkml:trace>
    </iact:actionData>
  </iact:action>
  <iact:action type="add" startTime="205621">
    <iact:property name="dataType"/>
    <iact:actionData xml:id="d17">
      <inkml:trace xmlns:inkml="http://www.w3.org/2003/InkML" xml:id="stk17" contextRef="#ctx0" brushRef="#br0">24112 15663 0,'0'36'45,"0"-1"-28,0 35-8,0-17-2,0 36 1,0 16 0,0 1 3,0 18-6,0 52 4,0-52-2,0-1 3,0 18-4,0-17 2,0-36-1,0 0 5,0 0-5,0-17-1,0 17 2,0-53 0,0 18 0,0 18 0,0-36 1,0-17-2,0 17 3,0-17 6,0 17 46,0-18-53,0 1 1,0 17-5,0-17 6,0 0-4,0 17 1,0-17 6</inkml:trace>
    </iact:actionData>
  </iact:action>
  <iact:action type="add" startTime="206525">
    <iact:property name="dataType"/>
    <iact:actionData xml:id="d18">
      <inkml:trace xmlns:inkml="http://www.w3.org/2003/InkML" xml:id="stk18" contextRef="#ctx0" brushRef="#br0">25135 17692 0,'18'-18'22,"-18"53"27,0-17-42,0 17 0,0-17 1,0 0 1,0-1-1,0 1 8,-18 0-8,1-1 9,17 1-11,-18-1 10,18 19-6,-18-36-3,18 17 2,-17 1-2,-1 0 9,1-1 1,17 19 0,-18-36-7,0 0-6,1 0 22,-1 0 4,0 0-21,1 0-2,-36 0 9,35 0 9,-17 0-9,35-18 23,0 0-29,0-35 6,0 36-2,0-36-7,0 35 10,0-17 0,0 17-10,53 1 1,-36-1 16,19 18-15,-19 0-3,1-18 4,17 1 27,-17 17 46,0 0-75,-1 0 8,18 0-8,-17 17-1,-18 19 8,18-1-5,-1-35-4,1 18 4,-18-1-3,18 1 2,-1 17 13,1-17-13,-18-1 14,18 1-16,-18 0 52,0-1-43,0 1-9,0 17 2,0-17-2,17-1 3,-17 19 6,18-36 72,-18-36-66</inkml:trace>
    </iact:actionData>
  </iact:action>
  <iact:action type="add" startTime="208462">
    <iact:property name="dataType"/>
    <iact:actionData xml:id="d19">
      <inkml:trace xmlns:inkml="http://www.w3.org/2003/InkML" xml:id="stk19" contextRef="#ctx0" brushRef="#br0">25171 17551 0,'0'17'158,"0"1"-117,0 0-9,0-1-10,0 1-12,-36 17-4,36-17 20,0-1-11</inkml:trace>
    </iact:actionData>
  </iact:action>
  <iact:action type="add" startTime="209569">
    <iact:property name="dataType"/>
    <iact:actionData xml:id="d20">
      <inkml:trace xmlns:inkml="http://www.w3.org/2003/InkML" xml:id="stk20" contextRef="#ctx0" brushRef="#br0">25488 17357 0,'0'17'4,"0"1"3,0 0 2,0-1-1,-35 36-1,17-35 1,1 17 1,17-17-2,0 17 2,0-17 6,0-1 83,0 1-89,0 0 15,0-36 72,0-17-90</inkml:trace>
    </iact:actionData>
  </iact:action>
  <iact:action type="add" startTime="210248">
    <iact:property name="dataType"/>
    <iact:actionData xml:id="d21">
      <inkml:trace xmlns:inkml="http://www.w3.org/2003/InkML" xml:id="stk21" contextRef="#ctx0" brushRef="#br0">25365 17445 0,'0'17'126,"17"1"-106,1 35-9,0-35 5,-18 17-8,0 0-1,17-35 2,1 18-1,-18 0 0,18-18-1</inkml:trace>
    </iact:actionData>
  </iact:action>
  <iact:action type="add" startTime="211351">
    <iact:property name="dataType"/>
    <iact:actionData xml:id="d22">
      <inkml:trace xmlns:inkml="http://www.w3.org/2003/InkML" xml:id="stk22" contextRef="#ctx0" brushRef="#br0">25241 17586 0,'18'0'150,"-18"-18"-139,35 18 5,-17 0 39,-1 0-39,1 0 0,0 0-10,-1 0 4,19 0-4,-19 0 4,1 0-3,17 0 3,-17 0 5,-1 0 240,19 0-238,-19 0-3,1-17 3</inkml:trace>
    </iact:actionData>
  </iact:action>
  <iact:action type="add" startTime="224181">
    <iact:property name="dataType"/>
    <iact:actionData xml:id="d23">
      <inkml:trace xmlns:inkml="http://www.w3.org/2003/InkML" xml:id="stk23" contextRef="#ctx0" brushRef="#br0">23125 16281 0,'52'0'61,"19"0"-52,0 0-1,17 0 0,0 0 1,0 0-3,0 0 3,1 0-1,34 0 0,-52 0 0,17 0 0,-71 0 0,1 0 0,17 0 0,-17 0 97,0 0-89,-1 0 65,1 0-66,0 0-5,17 0 4,-18 0-8,1 0 11,17 0-8</inkml:trace>
    </iact:actionData>
  </iact:action>
  <iact:action type="add" startTime="226350">
    <iact:property name="dataType"/>
    <iact:actionData xml:id="d24">
      <inkml:trace xmlns:inkml="http://www.w3.org/2003/InkML" xml:id="stk24" contextRef="#ctx0" brushRef="#br0">28381 15928 0,'0'-18'206,"-18"18"-186,18-17-5,-17-1-9,-1 0 5,0 18-6,1-17 11,-19-1-8,19 18 0,-1-18 18,-17 1 28,17-1-47,1 1 10,17-1-8,-36-17-2,19-1 2,-1 19-3,0-1 4,18-17 8,-17 17-4,-1 18 8,1-35-5,17 17 7,-18-35 2,0 36-21,18-19 53,0 19-40,0-1-14,0-17 8,0 17-5,0-35-1,0 18 1,18 0 2,17-1-1,0-16 0,-35 34 0,53-17 0,-35 17 0,-18 0 0,18 18 0,-1-35-1,36 0 10,-53 17-9,18 18-1,17 0 4,0-18-6,18-17 6,18 18-5,-1-19 3,-17 1-3,0 17 5,35-17-5,-17 17 3,-18-17-2,-35 18 1,70-36 2,-71 35-4,54 0 2,-36 18 0,36-35 1,-18 35 8,-18-18-11,18 18 3,-35-17-3,34-1 4,-34 18-3,53-35 2,-36 35-2,0 0 2,36 0-2,-18 0 3,-18-18-5,18 18 5,0-17-4,-36 17 3,1 0-1,35 0-1,-18 0 2,18 0 7,-35 0-7,17 0-1,-17 0-2,-1 0 3,54 0-1,-53 0 0,17 0-1,-18 0 2,36 0-2,-35 0 2,35 0-2,-35 0 3,35 0-4,-1 0 4,1 0-4,-17 35 3,-1-35-1,18 0 4,-53 18-9,35-1 8,0-17-6,-17 35 12,0-35-1,-1 18-8,1 0 0,17 17 8,-17-35-8,-1 18 0,1-1-1,35 19 1,-35-19 9,17 1-10,0-1 3,-17-17-4,17 53 4,-17-17-3,-1-36 2,19 53-2,-19-36 2,1 1-2,0 17 11,-18-17 12,17 17-12,-17-17 12,0 17-13,0 18-2,-17 0 8,-19-36-20,19 1 4,17 35 0,-18-35 3,-17 35-4,17-36 10,1 1-6,17-1-4,0 1 3,-36 0 7,19-1-10,-1 19 3,-17-19-1,17-17-1,0 0 2,-17 18-1,-18 0 1,36-1-2,-1 1 2,-35-1-2,35-17 2,-35 36-1,18-19 1,-18 1-3,36 0 5,-19-1-5,1 1 2,17-18-1,-17 0 2,0 0-2,0 18 4,-18-1-6,17-17 6,1 36-5,-18-19 1,18-17 0,-18 18 2,35-1-2,-52 19 2,17-19-1,18 1-1,-36 0 1,36-18 0,-18 35 1,0-35-1,0 18 0,35-18 0,-17 17 1,0-17-3,-18 35 5,0-35-6,-18 0 6,36 18-5,-35-18 3,-1 18-2,-17-18 4,17 0-7,-17 17 4,35-17 0,-35 0 1,0 0-1,17 0 0,18 0 0,0 0 0,1 0 0,-1 0 0,-18 0 0,36 0-1,-18 0 10,35 0-8,-17 0 14,17 0 83,1 0-92,-19 0-5,1 0-2,-18 0 1</inkml:trace>
    </iact:actionData>
  </iact:action>
  <iact:action type="add" startTime="229504">
    <iact:property name="dataType"/>
    <iact:actionData xml:id="d25">
      <inkml:trace xmlns:inkml="http://www.w3.org/2003/InkML" xml:id="stk25" contextRef="#ctx0" brushRef="#br0">29069 16951 0,'0'-35'206,"0"-36"-198,0 36 8,0-18-6,18 18 6,-18 17-10,35-17 1,-35 17 13,17 0 1,1 1-4,-18-1-10,18 18 2,17-35-1,-17 17 9,-1 18-11,19-17 1,-19 17 11,1 0-6,-1-18-10,-17 0 15,18 18 31,0 0-32,-1 18 8,1 0-5,-18-1-9,18 1-5,-18 17 19,0-17-18,0-1 10,0 19 4,-18-36-15,0 0 2,1 17 25,-1-17-21,18 18 107,35-18-111,71 53 2,-53-35-3,18 17 5,35 0-4,-36-17 2,-17-1-3,18 1 4,-54-18-5,1 18 8,-18-1-1,0 1-4,-35 0 11,-1-1-4,19 1-6,-19-18-3,1 18 1,0-18 2,0 0 7,-36 35-10,36-35 5,-54 0-5,19 0 5,17 0-5,18 0 4,-18 0-4,35 0 243</inkml:trace>
    </iact:actionData>
  </iact:action>
  <iact:action type="add" startTime="231210">
    <iact:property name="dataType"/>
    <iact:actionData xml:id="d26">
      <inkml:trace xmlns:inkml="http://www.w3.org/2003/InkML" xml:id="stk26" contextRef="#ctx0" brushRef="#br0">29968 16245 0,'0'18'44,"0"17"-35,0-17-2,0 0 3,-35 17-4,18-17 11,-19 34-7,19-52-3,-1 18 2,0 0-4,1-1 6,-1 1 5,18 17 95</inkml:trace>
    </iact:actionData>
  </iact:action>
  <iact:action type="add" startTime="231801">
    <iact:property name="dataType"/>
    <iact:actionData xml:id="d27">
      <inkml:trace xmlns:inkml="http://www.w3.org/2003/InkML" xml:id="stk27" contextRef="#ctx0" brushRef="#br0">29757 16263 0,'0'18'166,"17"17"-156,-17-17-4,36 17 2,-19 0 9,19 0-10,-19-17 1,1 0 0,35 52 0,-36-70 1,-17 18-2,18 0 3,0-1-4,-1-17 100,-17-17 29,0-1-128,-35 0 3</inkml:trace>
    </iact:actionData>
  </iact:action>
  <iact:action type="add" startTime="232684">
    <iact:property name="dataType"/>
    <iact:actionData xml:id="d28">
      <inkml:trace xmlns:inkml="http://www.w3.org/2003/InkML" xml:id="stk28" contextRef="#ctx0" brushRef="#br0">29704 16457 0,'-18'0'155,"54"0"-57,-19 0-97,18 0 4,18 0 4,-17 0 1,34 0-5,-17 0 4,-18 0-2,18 0 1</inkml:trace>
    </iact:actionData>
  </iact:action>
  <iact:action type="add" startTime="233625">
    <iact:property name="dataType"/>
    <iact:actionData xml:id="d29">
      <inkml:trace xmlns:inkml="http://www.w3.org/2003/InkML" xml:id="stk29" contextRef="#ctx0" brushRef="#br0">28363 16281 0,'0'-18'93,"36"18"-83,52 0-4,-18 0 5,36 0-6,18 0 5,52 0-3,-52 0 0,-1 0 2,-52 0-1,-19 0 0,-16-18 0,-1 18 0,-17 0 200,35 0-200,-18 0 0,0 0 0,36 0-1,35 71 2,-54-71-2,19 18 5,-53-18 3,-1 0 56</inkml:trace>
    </iact:actionData>
  </iact:action>
  <iact:action type="add" startTime="234977">
    <iact:property name="dataType"/>
    <iact:actionData xml:id="d30">
      <inkml:trace xmlns:inkml="http://www.w3.org/2003/InkML" xml:id="stk30" contextRef="#ctx0" brushRef="#br0">29316 15893 0,'0'35'71,"0"0"-63,0 0 1,0 18-3,0-35 5,0 35-6,0-35 5,0-1 5</inkml:trace>
    </iact:actionData>
  </iact:action>
  <iact:action type="add" startTime="242694">
    <iact:property name="dataType"/>
    <iact:actionData xml:id="d31">
      <inkml:trace xmlns:inkml="http://www.w3.org/2003/InkML" xml:id="stk31" contextRef="#ctx0" brushRef="#br0">29351 15787 0,'0'17'254,"0"1"-221,0 0-24,0-1-3,0 1 5,0 0-4,0-1 1,0 1 9,0 0-11,0-1 26</inkml:trace>
    </iact:actionData>
  </iact:action>
  <iact:action type="add" startTime="247887">
    <iact:property name="dataType"/>
    <iact:actionData xml:id="d32">
      <inkml:trace xmlns:inkml="http://www.w3.org/2003/InkML" xml:id="stk32" contextRef="#ctx0" brushRef="#br0">19015 16898 0,'-36'0'167,"19"0"-159,-1 0 17,-17 0-16,0 0 8,-18-18-11,-18 18 4,53 0-5,-52-17 5,35 17-2,-1 0-1,19 0 0,-19 0 4,1 0-6,18 0 6,-1 0-6,0 0 7,-17-18-5,35 0-2,-18 1 45,1 17-34,-1 0-8,0-18-3,1 18 6,-1-35-4,1 35 1,-1-18 8,-17 1 0,17-1 2,0 0-13,1 18 4,-1-17-1,0 17 1,1-18-3,-36-35 5,35 53-7,1-17 6,-1-1-3,-17 0 1,35 1 0,-18-1 1,0 0 7,1 1-8,17-1 39,0 0-38,0 1 7,0-1-5,0-17 11,0 17-7,0 1 1,0-19 0,0 19 1,0-1-1,0-17-1,17 17-8,19 0 9,-1 1-8,18-1 0,0 1 2,-18-19-4,18 19 4,35-19-4,-70 36 4,17-17-4,36-1 4,-36-17-4,18 17 4,-18 1 4,-17 17-6,-1 0 0,1 0 0,17-36 1,1 36-2,16-17 1,-34-1 0,53 18 0,-1 0 1,-34 0-1,69-18 2,-69 18-4,34 0 3,18 0-2,-35-35 2,18 35-2,-18-18 2,53 18-3,17-17 4,-88 17-3,54 0 2,-19 0-1,-17 0 1,35 0-5,-35 0 5,35 0-1,-17 0 0,52 0-1,-70 17 4,53 1-4,-18-18 0,-35 18 1,35-1 0,36 54 0,-54-53 0,36-1 1,-18 18-2,-17-17 2,35 17-2,17 18 2,-34-35-1,-19 0 1,-17-1-3,-18-17 3,-17 18-2,0-1 42,-1 1-41,-17 0-1,0-1 2,0 19-1,0 17 1,0-36-2,0 36 1,0-35 1,0 35-2,0-36 1,0 19 0,0-19 1,0 1-2,-17 35 3,-1-36-4,0 19 4,-17-19-5,-18 1 6,18 0-4,-18-1 1,0 19-2,0-19 5,-53 1-7,53-1 4,-70 36 1,17-17-1,-35 34 0,35-17 0,0-18 0,89-17 1,-36 0-1,35-18 72,0 0-72,-52 0 1,17 0-3,-35 0 5,35 0-4,18 0 6,-36 0-12,36 0 11,-1 0 0,19 0 5,-1 0-8,0 0 15,1 0-17,-1 0 10,1 0 0</inkml:trace>
    </iact:actionData>
  </iact:action>
  <iact:action type="add" startTime="273388">
    <iact:property name="dataType"/>
    <iact:actionData xml:id="d33">
      <inkml:trace xmlns:inkml="http://www.w3.org/2003/InkML" xml:id="stk33" contextRef="#ctx0" brushRef="#br0">16933 16969 0,'-17'0'9,"-1"0"12,0 0 5,-17 0 20,17-18-36,1 18-4,-18-35 3,-1 17-2,19 0 2,-36 1-2,0-36 3,18 53-4,17-18 7,-35-17-10,18 17 7,17 1-4,0-1 4,-17 0 6,18 1-9,17-1 2,0 0 0,0 1-4,-36-18 4,19 17-1,17 0-1,0-17 2,-18-18 0,0 35-2,18 1 1,-35-36 0,35 18 1,-18-1-2,18 1 9,0 17-7,0 1-1,0-36 0,0 35-3,0-35 4,0 36-2,0-36 4,0 17-4,0-16 0,0-1 1,18 0 1,-18 35-2,18-17 2,52-71-2,-70 88 1,36-35 0,34-52 1,-52 69 0,52-34-2,-34 34 1,16-16-1,-34 16 2,17 1-2,-17 17 3,17-35-3,1 18 1,-1 0-1,-18 17 4,19 18-5,34-70 3,-34 70-3,17-18 4,35-17-4,-18-1 3,-34 19-2,69-18 2,-52-1-1,0 36 1,35-53-2,-17 18 1,17 17 0,-17 1 0,35-18 1,-54 35-3,37 0 4,-1 0-3,-18 0 2,54 0-2,-36 0 2,18 0-3,17 0 4,36-18-4,-35 18 4,17 0-3,35 0 3,-35 0-5,53 0 6,-53 0-6,0 0 6,18 0-5,18 0 0,-1 0 3,53 0 0,-17 0-1,17 0-1,1 0 2,17 0-1,-18 0 0,-18 0 0,-16 0 1,-37 0-2,19 0 2,-36 0-3,-18 0 4,54 0-4,-36 0 5,70 0-5,-34 0 4,-1 0-3,53 0 1,-17 0-2,-35 0 4,52 0-3,-70-18 2,52-17-3,-70 0 3,53 17-1,0 18 0,-35 0 1,18 0-2,-36 0 1,35 0-1,-52 0 3,17 0-4,35 0 3,-52 0-1,-1 18 0,36-1-1,-36-17 2,-35 0-2,36 0 3,-18 0-4,52 0 4,-34 0-4,-18 0 4,53 0-4,-18 0 4,17 0-4,-17 0 2,1 0 0,16 0 0,19 0 1,-54 0-2,71 0 2,-70 0-1,52 0-1,-17 0 1,-53 0 1,52 0-1,-34 0 0,-18 0 0,52 0 0,-52 0 0,18 0 1,-1 0-2,-35 0 2,1 0-3,69 0 3,-69 0-1,-1 0 1,0 0-1,35 18 1,-34-18-3,52 53 2,-106-53 0,53 18 0,18 17-1,0 0 2,-18-17 0,-35 17-2,35 18 1,18 0 1,0-18-1,-71-17-2,18 35 3,0-18-1,18 0 0,34 18-1,1-18 3,-18 36-3,1-36 2,-19 18-3,-35-35 3,-17-1-2,0 1 4,-1-18-6,-17 18 4,18 17 14,-18-17-6,0-1-9,0 19 8,0-1-8,0 18 8,0-36-8,0 54 1,0 0-2,0-1 2,-18 18-2,-17 36 2,0-54-1,17 36 1,-17-53-3,0 18 3,-1-36-2,19 0 2,-19 18-2,19 0 2,-1-18 8,-17 1-11,17-36 11,1 35-10,-1-18 2,-35-17-4,53 18 4,-53 0 0,53-1 0,-53 1-3,36-18 3,-19 18-2,1 17 3,35-17-4,-53-18 4,18 17-4,17 18 5,-35-17-6,18 0 5,0-1-4,-1 1 5,-17 0-6,1-1 6,34-17-5,-35 0 1,18 18 2,-1-18-2,1 0 2,0 0-1,17 0 0,1 0 0,-19 0 1,1 35 24,0-17-16,17-18 4,1 0-4,-1 0-2,0 0-6,1 0-3,-36 18 20,17 17 4,1-35-22,17 17-1,-34-17 2,-19 0-1,18 0 0,18 0 0,0 0 2,-36 18-4</inkml:trace>
    </iact:actionData>
  </iact:action>
  <iact:action type="add" startTime="282911">
    <iact:property name="dataType"/>
    <iact:actionData xml:id="d34">
      <inkml:trace xmlns:inkml="http://www.w3.org/2003/InkML" xml:id="stk34" contextRef="#ctx0" brushRef="#br0">12312 15663 0,'-53'0'10,"35"18"3,1-18 19,-1 0-15,0 0 0,-17 0-2,0 0 1,17 0-7,-17 0-1,0 0 1,-18 0-3,-18 0 4,36 0-4,-18 0 4,-18 0-5,19 0 6,-19 0-5,18 0 3,-35 0-2,17 0 1,36 0 0,-18 0 0,-17-18 0,34 1 0,-17 17 0,0-18 2,36 18-2,-1 0-3,1-18 5,-1 1 23,0-1-17,18 0-10,0 1 11,0-1-8,-17-17-4,17 17 11,0 1-7,-18-1-1,18-17 24,0 17-24,0-35 16,0 18-6,0 17-13,0 1 5,18-36-4,-1 35 5,-17 0-4,53-17 2,-35 18-3,17-19 3,18 1-2,0 0 3,18-1-4,-19 36 8,19-53-10,-36 18 2,18 18 2,-18-19 0,1 36 8,-19-17-8,19 17 1,17-36-2,-36 36 3,1 0-1,35 0-2,-18-17 0,53 17 0,-35-18 2,18 18-3,-54 0 4,54-18-3,-53 18 3,34 0-4,1-17 4,-35-1-4,53 18 4,-36-17-5,53 17 7,-17-18-8,-18 18 6,-18 0-4,35-35 2,-34 35 1,-1 0-1,0 0-1,0 0 1,-17 0 1,53 0 0,-1 0-1,-35 0-1,36 0 1,17 0-1,-35 0 3,-18 0-3,18 0 3,18 0-5,-53 0 5,34 0-4,-16 0 5,34 0-5,1 17 4,-36 19-5,18-36 5,-18 17-3,18 18 2,0 1 6,-35-36 10,-1 17-18,19 19 9,-19-36-7,1 35-1,35 53 0,-18-70-1,18 35 2,0-36-2,0 1 2,17 17-3,-17-17 4,-17 0-4,-1 17 91,-17-18-73,-18 19 16,0-19-32,-18 1 18,0 35-10,1-35-1,-1-1-8,-17 18 11,17-35-12,0 18 2,-34 0 0,34 17 0,0-35 1,-35 18-2,0-1 2,1-17-1,-54 53-1,-18-53 2,71 18-2,-53-18 1,36 17 0,-1-17 2,1 0-4,52 0 4,-35 0-4,36 0 3,-19 0 8,19 0-12,-1 0 11,-17 0 0,17 0 0,-35 0-7,18 0 9,17 0-10,-17 0-1,-18 0 0,35 0 0,1 0 2,-18 0-1,17 0 1,-17 0 0,17 0-1,-17 0 0,17 0-1,0 0-1,-17 0 5,0 0-5,17 0 3,-17 0-3,-18 0 3,-17 0-1,34 0 1,-17 0-3,-17 0 3,17 36-1,35-36 0,1 0 0,-19 17 0,19-17 9,-1 0 86</inkml:trace>
    </iact:actionData>
  </iact:action>
  <iact:action type="add" startTime="287154">
    <iact:property name="dataType"/>
    <iact:actionData xml:id="d35">
      <inkml:trace xmlns:inkml="http://www.w3.org/2003/InkML" xml:id="stk35" contextRef="#ctx0" brushRef="#br0">18821 15716 0,'-18'0'8,"-17"0"6,17 0 42,0 0-38,1 0-11,-1 0 0,1 0 1,-19 0 0,1-35 3,-36-18-6,1 35 3,-18 1 0,-18-19 0,0-16 0,-17-1 1,87 35-2,-34-17 3,-1-18 2,36 18-10,17-1 7,-35-17-1,36 18 8,17 17-8,0-17-1,0 18 2,0-1-1,0 0 2,0 1-5,0-1 6,0-35-6,0 35 7,0-17-8,17 0 8,1 17-8,0-17 5,35 0-2,-53-1 2,35 19-1,-18-19 8,19 1-9,-19 18 10,1 17-9,0 0-1,17-18 9,0 18-7,36 0-1,-18-35 1,17 17 0,18 0-2,1 18-2,16-17 6,19 17-5,52 0 4,-87 0-4,52 0 2,-53 0 0,71 0 1,-71 0-2,0 0 1,-35 0 0,-18 0 0,36 0 1,-36 0-1,0 0 0,1 0-1,16 0 2,-16-36-2,34 36 9,-17 0-7,-35 0-2,52 0 4,1 0-4,-18 0 2,35 0-3,-35 0 1,18 0 1,17 0 3,0 0-6,0 0 4,0 0-1,53-35-1,-52 35 1,-1-17 1,0 17-2,0-53 1,-35 53 10,18-18-12,-1 18-5,1 0 6,35 0 1,-36 0 0,18 0 1,-17 0-2,-1 0 2,-34 0-2,34 0 3,1 0-4,17 0 4,-17 0-4,-36 0 3,35 0-2,-17 0 4,-35 0-6,35 0 4,-35 0-2,-1 0 1,18 0 0,-17 0 41,0 0-31,-1 0-11,1 0 0,0 18 1,-1-1 1,-17 19-2,36-1 4,-19-35-6,-17 35 6,18 0-7,35 54 7,-53-37-6,17-34 6,-17 35-6,18-18 3,-18 1-1,0-19 2,0 36-1,0-35 9,0 17-10,0 0 1,-18 1 0,1-19 0,-1 1 0,1 17 1,-19-17-2,-17 17 3,18-17-3,-53 17 3,53 0-4,-18-17 3,17 17-3,1-17 6,-18-1-7,-17 36 3,34-35-1,19 0 4,-54-1-6,18-17 4,18 18-1,-18-18-1,-18 18 1,19-18 1,16 0-2,-34 0 1,-18 0 1,35 0-1,-18 0 0,36 0 0,-53 0 0,35 0-1,-18 0 2,18 0-1,-17 0 0,17 0-1,-18 0 2,71 17-1,-53-17 0,36 18 8</inkml:trace>
    </iact:actionData>
  </iact:action>
  <iact:action type="add" startTime="310805">
    <iact:property name="dataType"/>
    <iact:actionData xml:id="d36">
      <inkml:trace xmlns:inkml="http://www.w3.org/2003/InkML" xml:id="stk36" contextRef="#ctx0" brushRef="#br0">20796 18327 0,'0'17'143,"0"1"-23,-17 0-104,-1-1 0,0-17-1,18 18 98,0 0-97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5-12T03:59:53.3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021">
    <iact:property name="dataType"/>
    <iact:actionData xml:id="d0">
      <inkml:trace xmlns:inkml="http://www.w3.org/2003/InkML" xml:id="stk0" contextRef="#ctx0" brushRef="#br0">13458 3845 0,'0'-17'14,"-17"-1"-5,52 0 143,53 1-144,-35 17 0,35-53-1,-17 53 3,35 0-3,17-35 1,-17 35 1,70-18-2,-87 18 1,-1 0 0,-18 0 0,-34 0 0,34 0 1,-17 0-2,0 0 3,0 0-4,0 0 4,0 0-3,0 0 2,0 0-3,0 0 5,-18 0-6,35 0 6,-17-35-6,0 35 4,0 0-3,0 0 4,35 0-4,-17 0 3,35 0-2,52 0 2,-16 53-1,52-1 1,-18-52 0,-35 18-3,18 0 2,-71-18-1,0 0 4,-17 0-4,-36 0 2,-17 0-3</inkml:trace>
    </iact:actionData>
  </iact:action>
  <iact:action type="add" startTime="18334">
    <iact:property name="dataType"/>
    <iact:actionData xml:id="d1">
      <inkml:trace xmlns:inkml="http://www.w3.org/2003/InkML" xml:id="stk1" contextRef="#ctx0" brushRef="#br0">19350 3581 0,'70'0'55,"19"0"-47,34 0 0,1 0 0,52 0-2,18 0 4,0 0-4,0 0 4,18 0-4,17 0 4,18 35-4,35 0 7,-35-17-10,-18 35 9,18-53-5,-17 0-1,-1 0 2,-17 0 0,17 0 0,0 0 0,18 0 1,-53 17-1,-35 1 1,-36 0-2,-52-18 1,17 35-1,36-35 2,-1 0-1,18 0 1,-53 0-3,36 0 3,17 0-2,18 0 3,-36 0-4,18 0 4,0 0-4,-17 0 6,52 0-8,-87 0 5,34 0-2,36 0 1,-18 0-1,-18 0 2,54 0-1,-36 0 0,70 0 0,-69 0 0,105 35 0,-53-35 0,17 18 0,19-18 0,-19 0 1,-34 0-3,-1 0 4,-17 0-3,-18 0 3,-71 0-3,1-18 2,-18 18-3,0-17 3,0 17-3,-36 0 7,1 0-9,0-18 12,-1 18 97,1 0-96,0 0-10,-1 0 17</inkml:trace>
    </iact:actionData>
  </iact:action>
  <iact:action type="add" startTime="21126">
    <iact:property name="dataType"/>
    <iact:actionData xml:id="d2">
      <inkml:trace xmlns:inkml="http://www.w3.org/2003/InkML" xml:id="stk2" contextRef="#ctx0" brushRef="#br0">6932 5503 0,'18'0'136,"70"0"-128,0 0-2,18 0 2,70 18 0,-17 17 0,-18 1-1,18-19 2,-89-17 0,-52 0 5,17 0-12</inkml:trace>
    </iact:actionData>
  </iact:action>
  <iact:action type="add" startTime="32628">
    <iact:property name="dataType"/>
    <iact:actionData xml:id="d3">
      <inkml:trace xmlns:inkml="http://www.w3.org/2003/InkML" xml:id="stk3" contextRef="#ctx0" brushRef="#br0">16651 5450 0,'18'0'37,"52"0"-28,1 0-1,35 0 0,35 0-1,53 0 2,0 0-2,18 0 4,17 0-7,35 0 7,36 0-4,53 0 2,0 0-3,70 0 5,-52 0-6,-72 0 3,-69 0 0,-1 0 1,36 0 0,-54 0-2,19 18 1,-19-18-2,-34 53 4,-19-35-3,-69-1 2,34 1-2,-52-18 2,-1 18-2,-52-18 3,-1 0-4,19 35 5,-19-35-6,1 0 21,0 0-20,-1 0 11,1 0 30,0 0-39,-1 0 0,1 0-1,-1 0 2,19 0-1,-1 0 0,0 0-1,1 0 3</inkml:trace>
    </iact:actionData>
  </iact:action>
  <iact:action type="add" startTime="40166">
    <iact:property name="dataType"/>
    <iact:actionData xml:id="d4">
      <inkml:trace xmlns:inkml="http://www.w3.org/2003/InkML" xml:id="stk4" contextRef="#ctx0" brushRef="#br0">5838 8872 0,'18'0'455,"141"0"-444,53 36-5,17-19 3,-35 1-4,35 35 5,-52-36-3,-19 1 2,-17-18-2,-88 18 3,0-18-4,-35 0 2,17 0 146,-17 0-146,-1 0 1,19 0-3,17 0 4,0 0-3,17 0 0,18 0 0,-17 0 1,-54 0-1,54 0 2,-18 0-1,-35 0 0,17 0 0,0-18 1,-17 0-1,-1 18 32,36 0-32,0 0-2,-17 0 5,69 0-6,-34 0 5,-1 0-2,1 0-2,-36 0 3,1 0 0,-19 0-2,-17 18 106</inkml:trace>
    </iact:actionData>
  </iact:action>
  <iact:action type="add" startTime="54175">
    <iact:property name="dataType"/>
    <iact:actionData xml:id="d5">
      <inkml:trace xmlns:inkml="http://www.w3.org/2003/InkML" xml:id="stk5" contextRef="#ctx0" brushRef="#br0">10724 7990 0,'18'-17'144,"-18"-1"-91,-35-17-35,0 17-4,17 18-6,18-17 0,-53-19-1,35 36 10,1-17 2,-1-1 18,-17-17-19,17 17-10,0-35 13,1 53-12,17-17-2,-18-1 9,1 18 1,17-18-2,0 1 11,0-1-10,0 0-1,0 1 10,0-1-8,35 0-1,-18 18 6,1 0-9,0 0-11,-1 0 15,19 0-9,-1-17 8,18-1-8,-35 18 1,34-17 0,-34 17-3,17 0 2,-17-18 0,0 18 1,17 0 16,-17 0-10,-1 0-6,1 0-3,-1 0 9,1 0-5,0 0 22,-1 0 15,1 0-41,0 18 4,-1-1 6,1-17-8,0 18-1,-1-1 11,1 1-10,-18 0-1,17-1 1,19 19 0,-19-19 1,-17 19-2,18-1 2,0-35-3,-1 17 4,-17 1-4,0 0 19,0-1-8,0 1-10,0 0 1,0-1 10,0 1-9,0 0-4,0-1 3,0 1 16,-17 17-9,-1-35-6,-53 18 8,36-1-11,0-17 4,-18 0-4,35 0 6,-35 0-8,36 0 6,-1 0-4,-17 0 2</inkml:trace>
    </iact:actionData>
  </iact:action>
  <iact:action type="add" startTime="56679">
    <iact:property name="dataType"/>
    <iact:actionData xml:id="d6">
      <inkml:trace xmlns:inkml="http://www.w3.org/2003/InkML" xml:id="stk6" contextRef="#ctx0" brushRef="#br0">12259 8008 0,'0'18'21,"-18"-18"-9,1 17-8,17 1 24,-18-18-10,0 0 9,1 0-3,-1 0-7,-17 0-10,17 0 9,1 0-6,-19 0-4,19 0 3,-1 0-2,0 0 3,1 0 6,-1 0 1,1 0-11,-1-35 3,0 35-3,-17-36 5,35 19-6,-35 17 4,17-18-1,0-17 0,1 35 0,-1-18 9,0 1-11,18-1 11,-35-17 7,35-1 15,0 19-7,0-1-22,0 0-4,0-17 4,0 18-4,0-19 2,0 19 0,0-19 0,0 19 1,0-1 9,0-17-13,0 17 30,0-17-22,18 17 4,-18 1 0,17-1 0,1 18-10,-18-18 12,18 1-14,35 17 11,-53-18-1,17 18-7,1 0-1,0 0 2,-1-18-2,1 18 2,0 0-3,17-35 12,-18 35 5,1 0-14,0 0-2,-1 0 3,19 0 5,-1 0 8,18 18 4,-53-1 18,17-17-28,1 18-10,0 0 11,-18-1-11,17-17 9,-17 36-7,18-19-2,-18 19 2,18-1-3,-18-18 4,17 19-4,19 17 5,-19-18-6,18 0 13,-35-17-9,0-1 53,0 1-47,0 0 1,0-1-7,0 1 1,0 17 5,0-17-7,0 0 7,-17-1 10,-1 18-10,1-17 113,-1-18-110,18 18-3,0-1 1</inkml:trace>
    </iact:actionData>
  </iact:action>
  <iact:action type="add" startTime="65907">
    <iact:property name="dataType"/>
    <iact:actionData xml:id="d7">
      <inkml:trace xmlns:inkml="http://www.w3.org/2003/InkML" xml:id="stk7" contextRef="#ctx0" brushRef="#br0">10178 9490 0,'17'0'175,"19"0"-167,16 0-1,-34 0 1,35 0 0,-18 0 0,1 0 1,-19 0-2,18 0 0,-17 0 2,35 0-1,-35 0 1,17 0-2,36 0 3,-54 0-4,36 0 4,18 0-4,-36 0 5,35 0-6,1 0 6,17 0-7,-17 17 6,-1-17-3,1 18 3,-18-18-4,17 0 2,1 0-1,-36 0 2,18 0-2,18 0 2,-54 0-1,36 0-1,-18 0 1,-17 0 0,35 0 2,0 0-3,-18 35 1,36-35-1,-1 18 3,1 0-2,-1-18 2,-17 0-6,0 17 7,18-17-5,-18 0 3,17 35-2,-34-35 11,-19 0 6,1 0 7,0 0-16,-1 0-7,1 0 0,-1 0 9,19 0-1,-1 0-7,18 0-3,17 0 3,-34 0-2,17 0 3,0 0-4,-18 0 4,0 0 7</inkml:trace>
    </iact:actionData>
  </iact:action>
  <iact:action type="add" startTime="80899">
    <iact:property name="dataType"/>
    <iact:actionData xml:id="d8">
      <inkml:trace xmlns:inkml="http://www.w3.org/2003/InkML" xml:id="stk8" contextRef="#ctx0" brushRef="#br0">15910 8802 0,'18'0'116,"17"0"-106,36 0-3,-18 0 1,0 0 1,-1 0-2,19 0 4,0 0-7,34 17 6,19 36-3,-54-53 3,1 18-4,17-18 4,-17 18-4,-1-18 5,-52 0-6,53 0 7,-19 17-5,-16-17-2,34 0 4,-17 0-1,-35 0-1,17 0 1,0 0 0,-17 0 9,17 0-9,-17 0 0,0 0-1,17 0 2,0 0-2,0 0 3,36 0-4,0 0 2,-1 0 0,18 0 1,0 0-3,-17 0 5,17 0-4,-35 0 2,0 0-3,0 0 4,-18 0-5,1 0 4,16 0-1,-34 0 1,0 0 0,-1 0-3,19 0 2,-19 0 0,1 0 1,17 0-1,36 0 1,-54 0-3,19 0 3,-19 0-2,36 0 2,-35 0-2,-1 0 3,36 0-4,-35 0 4,35 0-4,-18 0 3,1 0-2,-1 0 3,18 0-4,-36 0 5,36 0-6,-35 0 3,35 0 11,-36 0 2,36 0-13,0 0 9,-17 0-9,34 0 0,18 0 1,1 0-4,-1 0 6,-18 0-6,1 0 5,-18 0-4,0 0 5,0 0-5,-18 0 4,0 0-5,0 0 10,-17 0-12,0 0 4,17 0 1,18 0 10,-35 0-11,52 0 1,-17 0-1,18 0 1,-36 0 0,35-35 0,-34 35 0,34 0 1,-35 0-2,18 0 3,-17 0-5,-19-18 28,1 18-8,0 0-18,17 0 1,-17 0 0,-1 0 7,18 0-14,1 0 7,-1 0 0,-17 0 0,-1 0 1</inkml:trace>
    </iact:actionData>
  </iact:action>
  <iact:action type="add" startTime="85573">
    <iact:property name="dataType"/>
    <iact:actionData xml:id="d9">
      <inkml:trace xmlns:inkml="http://www.w3.org/2003/InkML" xml:id="stk9" contextRef="#ctx0" brushRef="#br0">22842 8855 0,'36'0'126,"34"0"-117,1 0-2,17 0 0,0 0 0,0 0 2,1 0 1,16 0-1,-16 0-4,-1 0 4,35 0-1,-70 0 1,35 0-2,18 0 2,-53 0-2,-18 0 3,36 0 8,-36 0-14,-17 0 6,35 0-4,-18 0 4,18 0-4,0 0 7,0 0-7,0 0-2,17 0 6,-17 0-3,18 0 1,-18 0 1,35 0-1,-18 0-1,19 0 1,-37 0-2,1 0 4,18 0-3,0 0 2,17 0-2,-35 0 2,35 0-2,0 0 3,35 35-4,-52-35 4,17 18-3,71-1 3,-71-17-5,36 36 5,-36-36-3,0 0 2,36 0-2,17 0 3,-18 0-4,1 0 2,-1 0 0,-17 0 0,17 0 0,36 0 0,-53 0 0,17 0 0,54 0 0,-18 0 0,70 0 1,-53 0-2,36 70 1,-36-52 0,71-1 2,-53 36-4,88-35 4,-52 17-4,34-17 4,1 35-4,-53-53 4,-1 17-4,-70-17 5,-52 0-6,-36 0 6,-36 0-6</inkml:trace>
    </iact:actionData>
  </iact:action>
  <iact:action type="add" startTime="89176">
    <iact:property name="dataType"/>
    <iact:actionData xml:id="d10">
      <inkml:trace xmlns:inkml="http://www.w3.org/2003/InkML" xml:id="stk10" contextRef="#ctx0" brushRef="#br0">9313 12577 0,'18'0'76,"17"0"-66,1 0-2,16 0-1,-34 0 2,53 0-3,17 0 3,35 0 3,-17 0-9,71 0 5,34 0 0,-34 0 0,-1 0 1,0 0-1,-17 0-1,17 0 3,-70 0-3,53 0 2,-18 0-3,-17 0 4,-1 0-4,1 0 4,-19 0-4,19 0 4,-1 0-4,1 0 4,52 0-4,-70 0 7,53 0-10,17 0 6,1 0-1,-1 0 0,0 0 0,-35 0 0,18 0-1,18 0 1,-1 0 1,-35 0-2,71 0 1,-71 0 0,71 0 1,-1 0-2,19 0 3,-1 0-4,18 0 3,35 0-2,18 0 3,-53 0-4,17 0 4,-17 0-5,-17 0 5,34 0-2,-34 0 1,69 0-3,-69 0 2,-54 0 0,0 0 1,36 0-1,-18 0 0,18 0-1,17 0 2,36 35-1,-18 18 0,17-36 0,-87 19-1,34-36 3,-122 0-4,-19 0 4</inkml:trace>
    </iact:actionData>
  </iact:action>
  <iact:action type="add" startTime="97539">
    <iact:property name="dataType"/>
    <iact:actionData xml:id="d11">
      <inkml:trace xmlns:inkml="http://www.w3.org/2003/InkML" xml:id="stk11" contextRef="#ctx0" brushRef="#br0">21555 11800 0,'53'0'55,"0"0"-48,35 0 2,-18 0-3,18 0 2,-35 0 0,36 0 1,-1 0-2,-18 0 2,36 0-1,-35 0 0,17 0 0,35 0 0,-87 0 1,17 0-3,17 0 4,18 0-4,-17 0 3,-36 0-2,53 0 3,18 0-4,-18 0 5,1 0-6,-1 0 5,0 0-4,0 0 5,-35 0-6,18 0 9,-54 0-9,36 0 0,-18 0 4,18 0-1,-17 0 1,17 0-1,-18 0 0,18 0 0,0 0 0,-18 0-1,36 0 1,-1 0 1,1 0-2,17 0 1,0 0 0,0 0-1,0 0 4,1 0-6,34 0 5,1 0-3,-1 0 2,53 0-3,-34 0 4,-1 0-4,17 0 3,19 0-2,-54 0 2,18 0-2,36 0 1,-54 0 0,1 0 0,17 18 1,-18 17-2,1 1 2,-18-36 0,-18 17-2,-18-17 1,1 18 1</inkml:trace>
    </iact:actionData>
  </iact:action>
  <iact:action type="add" startTime="100524">
    <iact:property name="dataType"/>
    <iact:actionData xml:id="d12">
      <inkml:trace xmlns:inkml="http://www.w3.org/2003/InkML" xml:id="stk12" contextRef="#ctx0" brushRef="#br0">17286 14446 0,'18'18'56,"52"-18"-38,1-18-11,17 18-3,53 0 4,18 0 0,17 0 0,1 0 1,52 0-1,-53 0 0,89 0 4,0 18-9,-19 17 7,-69 0-4,52 1 4,-35-19-4,36 1 4,-72 35-2,72-35 1,-54-18-2,36 0 0,-71 0 0,70 0 5,-34 0-8,34 0 8,-34 0-4,-36 52 1,71-52-4,-1 36 2,-52-19 1,35 19 0,18-19-1,-54-17 2,37 0 0,-19 0-2,-17 0 2,17 0-2,0 0 2,18 0-2,-17 0 1,-18 0 0,17 0 1,-35 0-2,-17 0 2,34 0-2,-52 0 3,-18 0-5,36 0 6,-36 0-6,18 0 3,-18 0 1,-17 0-2,34-35 3,-52 35-3,36-18 2,34 18-2,0-17 1,1-19 0,52 1 0,-52 18 0,87-36 0,-52-18-1,53 36 2,-89-18-1,36 53 0,-35-18-1,-1 1 3,1 17-4,17 0 3,0 0-1,-18 0 3,89 0-7,17 0 8,1 0-8,16 0 8,-16 0-8,34 0 5,1 0-1,-71 0 0,53 0 0,-71-18 1,-52 18-1,-36-53-1,-17 35 2,-36 1-1,-18 17 0,19 0-1,-107-36 258</inkml:trace>
    </iact:actionData>
  </iact:action>
  <iact:action type="add" startTime="103860">
    <iact:property name="dataType"/>
    <iact:actionData xml:id="d13">
      <inkml:trace xmlns:inkml="http://www.w3.org/2003/InkML" xml:id="stk13" contextRef="#ctx0" brushRef="#br0">10530 14552 0,'18'18'15,"35"-18"10,-35 0-19,52 0 4,18 0-3,36 0 2,52 0-1,18 0 0,53 0-1,35 0 2,18 0-2,53 35 2,-18-35-2,-53 0 3,-52 0-2,-19 0 0,-87 0 0,-54 0-1</inkml:trace>
    </iact:actionData>
  </iact:action>
  <iact:action type="add" startTime="106149">
    <iact:property name="dataType"/>
    <iact:actionData xml:id="d14">
      <inkml:trace xmlns:inkml="http://www.w3.org/2003/InkML" xml:id="stk14" contextRef="#ctx0" brushRef="#br0">13300 16016 0,'17'0'29,"1"0"-20,0 0 0,-1 0-1,19 0-1,16 0 2,-16 0-1,17 0 2,0 0-5,35 0 6,0 0-5,0 0 4,89 0-5,-19 0 5,72 0-4,-36 0 4,53 0-3,-18 0 3,0 0-5,18 0 3,-53 0 0,53 0 1,-71 0-2,54 0 2,-19 0-2,-17 0 2,-35 0 0,35 0-3,18 0 5,-71 0-4,71 0 2,-36 0-3,-35 0 3,-17 0-2,52 0 5,-17 0-9,-18 0 8,0 0-6,35 0 7,-17 0-6,18 0 2,-36 0-2,70 0 5,-87 0-6,-1 0 5,18 0-4,-17 0 2,17 0 0,18 0 1,-53 0-2,52 0 1,19 0 1,-36 0-1,35 0 0,-17 0-1,-18 0 2,0 0-1,-17 0 1,-36 0-2,71 0 3,-36 0-4,-35 0 4,18 0-5,18 0 6,-1 0-4,1 0 1,-1 0-2,-35 0 4,36 0-4,-36 0 3,18 0-2,70 0 2,-52 0-1,-36 0-1,35 0 1,-35 0 0,71 0 1,-35 0 1,-19 0-1,72 0-4,-71 0 4,0 0-2,-18 0 2,18 0-1,-18 0 1,0 0-2,35 0 2,-17 0-3,0 0 5,70 0-4,-34 0 1,69 0-3,-34 0 5,-1 0-4,0 0 3,18 0-2,0 0 1,0 0 0,18 0 0,-18 0 0,0 0 1,0 0-3,18 0 3,-18 0-1,71 0 1,-19 0-1,-16 0 0,52 0 1,-35 0-2,18 0 2,-71 0-2,17 0 3,-34 0-5,-36 0 5,-35 0-4,-54 0 4,-16 0-3,-1 0 0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769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7462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699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565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007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881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809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169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91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3277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891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17AF9-4DE5-4F8B-B434-07BD8F047002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3861F-D27F-45ED-B317-BE73268D65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197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5.png"/><Relationship Id="rId5" Type="http://schemas.microsoft.com/office/2011/relationships/inkAction" Target="../ink/inkAction5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microsoft.com/office/2011/relationships/inkAction" Target="../ink/inkAction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9.png"/><Relationship Id="rId5" Type="http://schemas.microsoft.com/office/2011/relationships/inkAction" Target="../ink/inkAction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1.png"/><Relationship Id="rId5" Type="http://schemas.microsoft.com/office/2011/relationships/inkAction" Target="../ink/inkAction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3.png"/><Relationship Id="rId5" Type="http://schemas.microsoft.com/office/2011/relationships/inkAction" Target="../ink/inkAction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Mathematical Statistics I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sz="4000" smtClean="0"/>
              <a:t>Lecture 11-1</a:t>
            </a:r>
          </a:p>
          <a:p>
            <a:endParaRPr lang="ko-KR" altLang="en-US" sz="4000" dirty="0"/>
          </a:p>
        </p:txBody>
      </p:sp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555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34"/>
    </mc:Choice>
    <mc:Fallback>
      <p:transition spd="slow" advTm="8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770" x="8210550" y="5264150"/>
          <p14:tracePt t="978" x="8210550" y="5251450"/>
          <p14:tracePt t="988" x="8210550" y="5232400"/>
          <p14:tracePt t="997" x="8191500" y="5207000"/>
          <p14:tracePt t="1004" x="8172450" y="5181600"/>
          <p14:tracePt t="1021" x="8045450" y="5080000"/>
          <p14:tracePt t="1037" x="7829550" y="4972050"/>
          <p14:tracePt t="1055" x="7251700" y="4743450"/>
          <p14:tracePt t="1073" x="5861050" y="4337050"/>
          <p14:tracePt t="1093" x="4819650" y="4121150"/>
          <p14:tracePt t="1105" x="4044950" y="4000500"/>
          <p14:tracePt t="1122" x="3536950" y="3911600"/>
          <p14:tracePt t="1138" x="3359150" y="3892550"/>
          <p14:tracePt t="1155" x="3308350" y="3886200"/>
          <p14:tracePt t="6899" x="3270250" y="3854450"/>
          <p14:tracePt t="6907" x="3238500" y="3835400"/>
          <p14:tracePt t="6916" x="3200400" y="3810000"/>
          <p14:tracePt t="6925" x="3175000" y="3797300"/>
          <p14:tracePt t="6942" x="3155950" y="3797300"/>
          <p14:tracePt t="7195" x="3124200" y="3771900"/>
          <p14:tracePt t="7203" x="3060700" y="3689350"/>
          <p14:tracePt t="7212" x="2959100" y="3524250"/>
          <p14:tracePt t="7225" x="2597150" y="3009900"/>
          <p14:tracePt t="7243" x="2076450" y="2406650"/>
          <p14:tracePt t="7259" x="1479550" y="1765300"/>
          <p14:tracePt t="7276" x="647700" y="1047750"/>
          <p14:tracePt t="7293" x="0" y="419100"/>
          <p14:tracePt t="7313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625" y="866775"/>
            <a:ext cx="10572750" cy="51244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4" name="잉크 3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01680" y="1289160"/>
              <a:ext cx="9087480" cy="4476960"/>
            </p14:xfrm>
          </p:contentPart>
        </mc:Choice>
        <mc:Fallback>
          <p:pic>
            <p:nvPicPr>
              <p:cNvPr id="4" name="잉크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92320" y="1279800"/>
                <a:ext cx="9106200" cy="44956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68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757"/>
    </mc:Choice>
    <mc:Fallback>
      <p:transition spd="slow" advTm="141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25" y="576262"/>
            <a:ext cx="10801350" cy="5705475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160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160"/>
    </mc:Choice>
    <mc:Fallback>
      <p:transition spd="slow" advTm="168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54" x="127000" y="342900"/>
          <p14:tracePt t="366" x="196850" y="374650"/>
          <p14:tracePt t="368" x="285750" y="412750"/>
          <p14:tracePt t="384" x="387350" y="425450"/>
          <p14:tracePt t="396" x="723900" y="527050"/>
          <p14:tracePt t="411" x="1047750" y="679450"/>
          <p14:tracePt t="427" x="1377950" y="825500"/>
          <p14:tracePt t="444" x="1524000" y="914400"/>
          <p14:tracePt t="460" x="1625600" y="965200"/>
          <p14:tracePt t="477" x="1651000" y="977900"/>
          <p14:tracePt t="773" x="1657350" y="984250"/>
          <p14:tracePt t="791" x="1657350" y="990600"/>
          <p14:tracePt t="799" x="1657350" y="1003300"/>
          <p14:tracePt t="810" x="1638300" y="1022350"/>
          <p14:tracePt t="827" x="1612900" y="1060450"/>
          <p14:tracePt t="843" x="1574800" y="1098550"/>
          <p14:tracePt t="851" x="1562100" y="1117600"/>
          <p14:tracePt t="860" x="1543050" y="1136650"/>
          <p14:tracePt t="877" x="1485900" y="1200150"/>
          <p14:tracePt t="894" x="1473200" y="1244600"/>
          <p14:tracePt t="910" x="1466850" y="1244600"/>
          <p14:tracePt t="1010" x="1466850" y="1250950"/>
          <p14:tracePt t="1018" x="1454150" y="1257300"/>
          <p14:tracePt t="1027" x="1447800" y="1257300"/>
          <p14:tracePt t="1044" x="1422400" y="1263650"/>
          <p14:tracePt t="1060" x="1416050" y="1263650"/>
          <p14:tracePt t="1077" x="1403350" y="1270000"/>
          <p14:tracePt t="9799" x="1428750" y="1282700"/>
          <p14:tracePt t="9807" x="1454150" y="1308100"/>
          <p14:tracePt t="9818" x="1492250" y="1352550"/>
          <p14:tracePt t="9834" x="1562100" y="1403350"/>
          <p14:tracePt t="9851" x="1625600" y="1460500"/>
          <p14:tracePt t="9857" x="1676400" y="1492250"/>
          <p14:tracePt t="9870" x="1752600" y="1524000"/>
          <p14:tracePt t="9885" x="1924050" y="1631950"/>
          <p14:tracePt t="9902" x="2032000" y="1695450"/>
          <p14:tracePt t="9918" x="2108200" y="1752600"/>
          <p14:tracePt t="9935" x="2171700" y="1784350"/>
          <p14:tracePt t="9951" x="2235200" y="1835150"/>
          <p14:tracePt t="9968" x="2279650" y="1866900"/>
          <p14:tracePt t="9985" x="2343150" y="1905000"/>
          <p14:tracePt t="10001" x="2413000" y="1924050"/>
          <p14:tracePt t="10018" x="2514600" y="1981200"/>
          <p14:tracePt t="10035" x="2578100" y="2000250"/>
          <p14:tracePt t="10052" x="2628900" y="2019300"/>
          <p14:tracePt t="10071" x="2673350" y="2044700"/>
          <p14:tracePt t="10085" x="2698750" y="2051050"/>
          <p14:tracePt t="10102" x="2743200" y="2057400"/>
          <p14:tracePt t="10118" x="2774950" y="2063750"/>
          <p14:tracePt t="10135" x="2813050" y="2076450"/>
          <p14:tracePt t="10153" x="2844800" y="2076450"/>
          <p14:tracePt t="10168" x="2870200" y="2082800"/>
          <p14:tracePt t="10185" x="2882900" y="2082800"/>
          <p14:tracePt t="21605" x="2889250" y="2082800"/>
          <p14:tracePt t="21611" x="2895600" y="2089150"/>
          <p14:tracePt t="21619" x="2914650" y="2114550"/>
          <p14:tracePt t="21630" x="2952750" y="2146300"/>
          <p14:tracePt t="21645" x="2990850" y="2178050"/>
          <p14:tracePt t="21662" x="3048000" y="2216150"/>
          <p14:tracePt t="21679" x="3098800" y="2247900"/>
          <p14:tracePt t="21695" x="3143250" y="2273300"/>
          <p14:tracePt t="21711" x="3162300" y="2279650"/>
          <p14:tracePt t="21728" x="3187700" y="2298700"/>
          <p14:tracePt t="21762" x="3206750" y="2298700"/>
          <p14:tracePt t="21780" x="3225800" y="2298700"/>
          <p14:tracePt t="21796" x="3238500" y="2305050"/>
          <p14:tracePt t="21811" x="3251200" y="2311400"/>
          <p14:tracePt t="22815" x="3257550" y="2311400"/>
          <p14:tracePt t="22924" x="3244850" y="2311400"/>
          <p14:tracePt t="22935" x="3200400" y="2311400"/>
          <p14:tracePt t="22939" x="3155950" y="2311400"/>
          <p14:tracePt t="22952" x="3111500" y="2311400"/>
          <p14:tracePt t="22964" x="3079750" y="2311400"/>
          <p14:tracePt t="22979" x="2940050" y="2311400"/>
          <p14:tracePt t="22996" x="2876550" y="2311400"/>
          <p14:tracePt t="23012" x="2819400" y="2311400"/>
          <p14:tracePt t="23029" x="2787650" y="2311400"/>
          <p14:tracePt t="23391" x="2813050" y="2311400"/>
          <p14:tracePt t="23400" x="2876550" y="2311400"/>
          <p14:tracePt t="23407" x="2946400" y="2311400"/>
          <p14:tracePt t="23413" x="3016250" y="2330450"/>
          <p14:tracePt t="23429" x="3200400" y="2368550"/>
          <p14:tracePt t="23446" x="3390900" y="2400300"/>
          <p14:tracePt t="23463" x="3644900" y="2413000"/>
          <p14:tracePt t="23480" x="3911600" y="2425700"/>
          <p14:tracePt t="23497" x="4445000" y="2425700"/>
          <p14:tracePt t="23514" x="5048250" y="2425700"/>
          <p14:tracePt t="23529" x="5626100" y="2425700"/>
          <p14:tracePt t="23548" x="6229350" y="2508250"/>
          <p14:tracePt t="23565" x="6953250" y="2616200"/>
          <p14:tracePt t="23579" x="7283450" y="2667000"/>
          <p14:tracePt t="23596" x="7448550" y="2711450"/>
          <p14:tracePt t="23613" x="7588250" y="2730500"/>
          <p14:tracePt t="23630" x="7664450" y="2736850"/>
          <p14:tracePt t="23647" x="7708900" y="2749550"/>
          <p14:tracePt t="23663" x="7740650" y="2762250"/>
          <p14:tracePt t="23680" x="7772400" y="2762250"/>
          <p14:tracePt t="23696" x="7797800" y="2762250"/>
          <p14:tracePt t="23713" x="7835900" y="2762250"/>
          <p14:tracePt t="23729" x="7867650" y="2762250"/>
          <p14:tracePt t="23747" x="7893050" y="2762250"/>
          <p14:tracePt t="23765" x="8051800" y="2762250"/>
          <p14:tracePt t="23781" x="8229600" y="2762250"/>
          <p14:tracePt t="23796" x="8388350" y="2762250"/>
          <p14:tracePt t="23814" x="8477250" y="2749550"/>
          <p14:tracePt t="23830" x="8496300" y="2743200"/>
          <p14:tracePt t="23847" x="8502650" y="2736850"/>
          <p14:tracePt t="23863" x="8502650" y="2724150"/>
          <p14:tracePt t="23869" x="8496300" y="2711450"/>
          <p14:tracePt t="23896" x="8458200" y="2673350"/>
          <p14:tracePt t="23913" x="8413750" y="2660650"/>
          <p14:tracePt t="23930" x="8401050" y="2660650"/>
          <p14:tracePt t="23967" x="8394700" y="2647950"/>
          <p14:tracePt t="23996" x="8394700" y="2635250"/>
          <p14:tracePt t="24013" x="8394700" y="2628900"/>
          <p14:tracePt t="24030" x="8394700" y="2616200"/>
          <p14:tracePt t="24047" x="8388350" y="2609850"/>
          <p14:tracePt t="24063" x="8382000" y="2603500"/>
          <p14:tracePt t="24080" x="8375650" y="2597150"/>
          <p14:tracePt t="24096" x="8356600" y="2578100"/>
          <p14:tracePt t="24113" x="8324850" y="2565400"/>
          <p14:tracePt t="24130" x="8312150" y="2565400"/>
          <p14:tracePt t="24149" x="8286750" y="2565400"/>
          <p14:tracePt t="24164" x="8229600" y="2559050"/>
          <p14:tracePt t="24180" x="8147050" y="2546350"/>
          <p14:tracePt t="24196" x="8026400" y="2527300"/>
          <p14:tracePt t="24213" x="7893050" y="2482850"/>
          <p14:tracePt t="24230" x="7791450" y="2444750"/>
          <p14:tracePt t="24247" x="7721600" y="2413000"/>
          <p14:tracePt t="24264" x="7683500" y="2393950"/>
          <p14:tracePt t="24280" x="7670800" y="2374900"/>
          <p14:tracePt t="24297" x="7658100" y="2349500"/>
          <p14:tracePt t="24314" x="7645400" y="2336800"/>
          <p14:tracePt t="24331" x="7626350" y="2330450"/>
          <p14:tracePt t="24347" x="7613650" y="2324100"/>
          <p14:tracePt t="24364" x="7607300" y="2324100"/>
          <p14:tracePt t="24432" x="7594600" y="2317750"/>
          <p14:tracePt t="24437" x="7575550" y="2317750"/>
          <p14:tracePt t="24447" x="7550150" y="2305050"/>
          <p14:tracePt t="24465" x="7493000" y="2292350"/>
          <p14:tracePt t="24480" x="7416800" y="2286000"/>
          <p14:tracePt t="24499" x="7346950" y="2273300"/>
          <p14:tracePt t="24514" x="7315200" y="2273300"/>
          <p14:tracePt t="24530" x="7289800" y="2266950"/>
          <p14:tracePt t="24605" x="7283450" y="2260600"/>
          <p14:tracePt t="24621" x="7308850" y="2260600"/>
          <p14:tracePt t="24629" x="7353300" y="2260600"/>
          <p14:tracePt t="24638" x="7404100" y="2260600"/>
          <p14:tracePt t="24647" x="7461250" y="2260600"/>
          <p14:tracePt t="24664" x="7658100" y="2273300"/>
          <p14:tracePt t="24680" x="7893050" y="2292350"/>
          <p14:tracePt t="24697" x="8178800" y="2298700"/>
          <p14:tracePt t="24714" x="8458200" y="2298700"/>
          <p14:tracePt t="24733" x="8724900" y="2298700"/>
          <p14:tracePt t="24752" x="8928100" y="2298700"/>
          <p14:tracePt t="24765" x="9131300" y="2343150"/>
          <p14:tracePt t="24781" x="9232900" y="2355850"/>
          <p14:tracePt t="24798" x="9321800" y="2362200"/>
          <p14:tracePt t="24814" x="9417050" y="2362200"/>
          <p14:tracePt t="24831" x="9525000" y="2362200"/>
          <p14:tracePt t="24847" x="9588500" y="2362200"/>
          <p14:tracePt t="24864" x="9677400" y="2362200"/>
          <p14:tracePt t="24870" x="9747250" y="2362200"/>
          <p14:tracePt t="24881" x="9823450" y="2362200"/>
          <p14:tracePt t="24897" x="9950450" y="2381250"/>
          <p14:tracePt t="24914" x="10064750" y="2413000"/>
          <p14:tracePt t="24932" x="10191750" y="2413000"/>
          <p14:tracePt t="24949" x="10267950" y="2413000"/>
          <p14:tracePt t="24964" x="10293350" y="2413000"/>
          <p14:tracePt t="25175" x="10255250" y="2413000"/>
          <p14:tracePt t="25182" x="10172700" y="2413000"/>
          <p14:tracePt t="25188" x="10026650" y="2413000"/>
          <p14:tracePt t="25199" x="9861550" y="2432050"/>
          <p14:tracePt t="25215" x="9353550" y="2476500"/>
          <p14:tracePt t="25231" x="8712200" y="2546350"/>
          <p14:tracePt t="25248" x="7956550" y="2546350"/>
          <p14:tracePt t="25264" x="7270750" y="2546350"/>
          <p14:tracePt t="25281" x="6648450" y="2546350"/>
          <p14:tracePt t="25298" x="6083300" y="2546350"/>
          <p14:tracePt t="25314" x="5505450" y="2546350"/>
          <p14:tracePt t="25332" x="5048250" y="2546350"/>
          <p14:tracePt t="25351" x="4419600" y="2546350"/>
          <p14:tracePt t="25365" x="4095750" y="2546350"/>
          <p14:tracePt t="25381" x="3765550" y="2552700"/>
          <p14:tracePt t="25398" x="3517900" y="2571750"/>
          <p14:tracePt t="25415" x="3346450" y="2590800"/>
          <p14:tracePt t="25431" x="3194050" y="2597150"/>
          <p14:tracePt t="25448" x="3079750" y="2597150"/>
          <p14:tracePt t="25465" x="2971800" y="2597150"/>
          <p14:tracePt t="25482" x="2857500" y="2597150"/>
          <p14:tracePt t="25498" x="2774950" y="2622550"/>
          <p14:tracePt t="25515" x="2705100" y="2628900"/>
          <p14:tracePt t="25532" x="2660650" y="2635250"/>
          <p14:tracePt t="25551" x="2622550" y="2654300"/>
          <p14:tracePt t="25564" x="2546350" y="2679700"/>
          <p14:tracePt t="25581" x="2444750" y="2698750"/>
          <p14:tracePt t="25598" x="2336800" y="2730500"/>
          <p14:tracePt t="25615" x="2235200" y="2736850"/>
          <p14:tracePt t="25631" x="2146300" y="2762250"/>
          <p14:tracePt t="25649" x="2076450" y="2768600"/>
          <p14:tracePt t="25665" x="2012950" y="2774950"/>
          <p14:tracePt t="25681" x="1962150" y="2794000"/>
          <p14:tracePt t="25698" x="1924050" y="2800350"/>
          <p14:tracePt t="25716" x="1885950" y="2819400"/>
          <p14:tracePt t="25733" x="1847850" y="2838450"/>
          <p14:tracePt t="25748" x="1803400" y="2857500"/>
          <p14:tracePt t="25766" x="1771650" y="2857500"/>
          <p14:tracePt t="25781" x="1739900" y="2863850"/>
          <p14:tracePt t="25798" x="1720850" y="2863850"/>
          <p14:tracePt t="25815" x="1714500" y="2870200"/>
          <p14:tracePt t="25832" x="1708150" y="2876550"/>
          <p14:tracePt t="27202" x="1701800" y="2876550"/>
          <p14:tracePt t="27208" x="1695450" y="2876550"/>
          <p14:tracePt t="27230" x="1689100" y="2876550"/>
          <p14:tracePt t="27239" x="1682750" y="2876550"/>
          <p14:tracePt t="27249" x="1676400" y="2876550"/>
          <p14:tracePt t="27267" x="1651000" y="2876550"/>
          <p14:tracePt t="27283" x="1625600" y="2876550"/>
          <p14:tracePt t="27300" x="1600200" y="2876550"/>
          <p14:tracePt t="28211" x="1625600" y="2876550"/>
          <p14:tracePt t="28218" x="1670050" y="2876550"/>
          <p14:tracePt t="28225" x="1733550" y="2876550"/>
          <p14:tracePt t="28233" x="1809750" y="2876550"/>
          <p14:tracePt t="28251" x="1936750" y="2876550"/>
          <p14:tracePt t="28267" x="2070100" y="2876550"/>
          <p14:tracePt t="28283" x="2241550" y="2876550"/>
          <p14:tracePt t="28302" x="2355850" y="2876550"/>
          <p14:tracePt t="28319" x="2444750" y="2876550"/>
          <p14:tracePt t="28583" x="2438400" y="2876550"/>
          <p14:tracePt t="28591" x="2425700" y="2870200"/>
          <p14:tracePt t="28600" x="2419350" y="2870200"/>
          <p14:tracePt t="29035" x="2482850" y="2870200"/>
          <p14:tracePt t="29038" x="2635250" y="2882900"/>
          <p14:tracePt t="29051" x="2819400" y="2908300"/>
          <p14:tracePt t="29068" x="3321050" y="2984500"/>
          <p14:tracePt t="29084" x="3981450" y="3060700"/>
          <p14:tracePt t="29103" x="4622800" y="3117850"/>
          <p14:tracePt t="29120" x="5619750" y="3155950"/>
          <p14:tracePt t="29134" x="6318250" y="3200400"/>
          <p14:tracePt t="29151" x="6927850" y="3302000"/>
          <p14:tracePt t="29168" x="7404100" y="3365500"/>
          <p14:tracePt t="29184" x="7759700" y="3390900"/>
          <p14:tracePt t="29201" x="7969250" y="3397250"/>
          <p14:tracePt t="29218" x="8134350" y="3397250"/>
          <p14:tracePt t="29235" x="8267700" y="3397250"/>
          <p14:tracePt t="29252" x="8331200" y="3397250"/>
          <p14:tracePt t="29268" x="8350250" y="3397250"/>
          <p14:tracePt t="29285" x="8356600" y="3397250"/>
          <p14:tracePt t="29377" x="8362950" y="3397250"/>
          <p14:tracePt t="29385" x="8369300" y="3397250"/>
          <p14:tracePt t="29392" x="8375650" y="3397250"/>
          <p14:tracePt t="29537" x="8375650" y="3378200"/>
          <p14:tracePt t="29543" x="8375650" y="3346450"/>
          <p14:tracePt t="29553" x="8337550" y="3308350"/>
          <p14:tracePt t="29568" x="8261350" y="3219450"/>
          <p14:tracePt t="29584" x="8128000" y="3086100"/>
          <p14:tracePt t="29601" x="8039100" y="2990850"/>
          <p14:tracePt t="29618" x="7988300" y="2914650"/>
          <p14:tracePt t="29635" x="7937500" y="2870200"/>
          <p14:tracePt t="29651" x="7924800" y="2851150"/>
          <p14:tracePt t="29668" x="7918450" y="2851150"/>
          <p14:tracePt t="29707" x="7912100" y="2851150"/>
          <p14:tracePt t="29724" x="7893050" y="2851150"/>
          <p14:tracePt t="29738" x="7886700" y="2857500"/>
          <p14:tracePt t="29751" x="7880350" y="2870200"/>
          <p14:tracePt t="29768" x="7867650" y="2876550"/>
          <p14:tracePt t="31372" x="7899400" y="2876550"/>
          <p14:tracePt t="31376" x="7950200" y="2882900"/>
          <p14:tracePt t="31386" x="8007350" y="2882900"/>
          <p14:tracePt t="31403" x="8070850" y="2882900"/>
          <p14:tracePt t="31420" x="8108950" y="2882900"/>
          <p14:tracePt t="31436" x="8115300" y="2882900"/>
          <p14:tracePt t="32665" x="8128000" y="2882900"/>
          <p14:tracePt t="32675" x="8140700" y="2882900"/>
          <p14:tracePt t="32680" x="8153400" y="2882900"/>
          <p14:tracePt t="32693" x="8172450" y="2876550"/>
          <p14:tracePt t="32704" x="8197850" y="2876550"/>
          <p14:tracePt t="32722" x="8242300" y="2863850"/>
          <p14:tracePt t="32737" x="8261350" y="2863850"/>
          <p14:tracePt t="32754" x="8293100" y="2851150"/>
          <p14:tracePt t="32771" x="8305800" y="2844800"/>
          <p14:tracePt t="32788" x="8305800" y="2838450"/>
          <p14:tracePt t="32907" x="8293100" y="2838450"/>
          <p14:tracePt t="32912" x="8280400" y="2838450"/>
          <p14:tracePt t="32922" x="8261350" y="2838450"/>
          <p14:tracePt t="32938" x="8248650" y="2838450"/>
          <p14:tracePt t="32954" x="8223250" y="2838450"/>
          <p14:tracePt t="32971" x="8210550" y="2838450"/>
          <p14:tracePt t="33016" x="8204200" y="2832100"/>
          <p14:tracePt t="33081" x="8197850" y="2832100"/>
          <p14:tracePt t="33096" x="8197850" y="2825750"/>
          <p14:tracePt t="33113" x="8197850" y="2819400"/>
          <p14:tracePt t="33169" x="8197850" y="2813050"/>
          <p14:tracePt t="33177" x="8204200" y="2813050"/>
          <p14:tracePt t="33184" x="8210550" y="2813050"/>
          <p14:tracePt t="33194" x="8242300" y="2813050"/>
          <p14:tracePt t="33205" x="8299450" y="2813050"/>
          <p14:tracePt t="33221" x="8413750" y="2813050"/>
          <p14:tracePt t="33238" x="8585200" y="2813050"/>
          <p14:tracePt t="33255" x="8712200" y="2813050"/>
          <p14:tracePt t="33273" x="8820150" y="2813050"/>
          <p14:tracePt t="33288" x="8851900" y="2813050"/>
          <p14:tracePt t="33404" x="8864600" y="2806700"/>
          <p14:tracePt t="33413" x="8870950" y="2800350"/>
          <p14:tracePt t="33421" x="8877300" y="2800350"/>
          <p14:tracePt t="33438" x="8902700" y="2800350"/>
          <p14:tracePt t="33455" x="8928100" y="2800350"/>
          <p14:tracePt t="33474" x="8972550" y="2800350"/>
          <p14:tracePt t="33491" x="8997950" y="2800350"/>
          <p14:tracePt t="33505" x="9010650" y="2800350"/>
          <p14:tracePt t="33521" x="9023350" y="2800350"/>
          <p14:tracePt t="33538" x="9029700" y="2800350"/>
          <p14:tracePt t="33555" x="9048750" y="2800350"/>
          <p14:tracePt t="33571" x="9055100" y="2800350"/>
          <p14:tracePt t="33588" x="9080500" y="2794000"/>
          <p14:tracePt t="33605" x="9099550" y="2794000"/>
          <p14:tracePt t="33622" x="9137650" y="2794000"/>
          <p14:tracePt t="33640" x="9220200" y="2800350"/>
          <p14:tracePt t="33656" x="9315450" y="2813050"/>
          <p14:tracePt t="33672" x="9563100" y="2838450"/>
          <p14:tracePt t="33688" x="9740900" y="2838450"/>
          <p14:tracePt t="33705" x="9912350" y="2838450"/>
          <p14:tracePt t="33723" x="10026650" y="2838450"/>
          <p14:tracePt t="33739" x="10077450" y="2838450"/>
          <p14:tracePt t="33758" x="10096500" y="2838450"/>
          <p14:tracePt t="33771" x="10115550" y="2838450"/>
          <p14:tracePt t="33788" x="10134600" y="2838450"/>
          <p14:tracePt t="33805" x="10166350" y="2825750"/>
          <p14:tracePt t="33821" x="10204450" y="2813050"/>
          <p14:tracePt t="33838" x="10236200" y="2806700"/>
          <p14:tracePt t="33855" x="10287000" y="2787650"/>
          <p14:tracePt t="33872" x="10337800" y="2774950"/>
          <p14:tracePt t="33888" x="10375900" y="2768600"/>
          <p14:tracePt t="33905" x="10433050" y="2768600"/>
          <p14:tracePt t="33922" x="10509250" y="2768600"/>
          <p14:tracePt t="33938" x="10572750" y="2768600"/>
          <p14:tracePt t="33955" x="10610850" y="2768600"/>
          <p14:tracePt t="33971" x="10642600" y="2762250"/>
          <p14:tracePt t="33989" x="10642600" y="2755900"/>
          <p14:tracePt t="34993" x="10629900" y="2755900"/>
          <p14:tracePt t="35001" x="10566400" y="2755900"/>
          <p14:tracePt t="35011" x="10477500" y="2774950"/>
          <p14:tracePt t="35023" x="10344150" y="2794000"/>
          <p14:tracePt t="35039" x="9975850" y="2851150"/>
          <p14:tracePt t="35058" x="9258300" y="2927350"/>
          <p14:tracePt t="35072" x="8782050" y="2927350"/>
          <p14:tracePt t="35089" x="8477250" y="2927350"/>
          <p14:tracePt t="35106" x="8286750" y="2927350"/>
          <p14:tracePt t="35122" x="8089900" y="2927350"/>
          <p14:tracePt t="35140" x="7905750" y="2927350"/>
          <p14:tracePt t="35156" x="7727950" y="2927350"/>
          <p14:tracePt t="35173" x="7562850" y="2927350"/>
          <p14:tracePt t="35189" x="7359650" y="2927350"/>
          <p14:tracePt t="35206" x="7137400" y="2940050"/>
          <p14:tracePt t="35223" x="6927850" y="2978150"/>
          <p14:tracePt t="35239" x="6769100" y="3028950"/>
          <p14:tracePt t="35259" x="6661150" y="3073400"/>
          <p14:tracePt t="35272" x="6515100" y="3168650"/>
          <p14:tracePt t="35289" x="6419850" y="3225800"/>
          <p14:tracePt t="35306" x="6318250" y="3263900"/>
          <p14:tracePt t="35323" x="6216650" y="3314700"/>
          <p14:tracePt t="35340" x="6134100" y="3352800"/>
          <p14:tracePt t="35356" x="6051550" y="3378200"/>
          <p14:tracePt t="35373" x="6007100" y="3409950"/>
          <p14:tracePt t="35380" x="5981700" y="3416300"/>
          <p14:tracePt t="35389" x="5956300" y="3422650"/>
          <p14:tracePt t="35406" x="5905500" y="3441700"/>
          <p14:tracePt t="35423" x="5854700" y="3448050"/>
          <p14:tracePt t="35442" x="5816600" y="3467100"/>
          <p14:tracePt t="35458" x="5734050" y="3486150"/>
          <p14:tracePt t="35473" x="5568950" y="3549650"/>
          <p14:tracePt t="35490" x="5435600" y="3600450"/>
          <p14:tracePt t="35506" x="5270500" y="3632200"/>
          <p14:tracePt t="35523" x="5130800" y="3644900"/>
          <p14:tracePt t="35540" x="5003800" y="3644900"/>
          <p14:tracePt t="35556" x="4889500" y="3644900"/>
          <p14:tracePt t="35573" x="4730750" y="3644900"/>
          <p14:tracePt t="35589" x="4559300" y="3644900"/>
          <p14:tracePt t="35606" x="4394200" y="3644900"/>
          <p14:tracePt t="35623" x="4273550" y="3632200"/>
          <p14:tracePt t="35640" x="4229100" y="3625850"/>
          <p14:tracePt t="35678" x="4222750" y="3625850"/>
          <p14:tracePt t="35692" x="4222750" y="3613150"/>
          <p14:tracePt t="35707" x="4216400" y="3587750"/>
          <p14:tracePt t="35723" x="4210050" y="3575050"/>
          <p14:tracePt t="35740" x="4197350" y="3549650"/>
          <p14:tracePt t="35758" x="4178300" y="3536950"/>
          <p14:tracePt t="35773" x="4152900" y="3524250"/>
          <p14:tracePt t="35790" x="4121150" y="3517900"/>
          <p14:tracePt t="35807" x="4076700" y="3511550"/>
          <p14:tracePt t="35823" x="4019550" y="3492500"/>
          <p14:tracePt t="35842" x="3930650" y="3486150"/>
          <p14:tracePt t="35859" x="3803650" y="3486150"/>
          <p14:tracePt t="35874" x="3765550" y="3486150"/>
          <p14:tracePt t="36742" x="3771900" y="3486150"/>
          <p14:tracePt t="36746" x="3790950" y="3479800"/>
          <p14:tracePt t="36758" x="3803650" y="3479800"/>
          <p14:tracePt t="36774" x="3867150" y="3479800"/>
          <p14:tracePt t="36791" x="3949700" y="3479800"/>
          <p14:tracePt t="36808" x="4038600" y="3460750"/>
          <p14:tracePt t="36828" x="4108450" y="3448050"/>
          <p14:tracePt t="36841" x="4127500" y="3448050"/>
          <p14:tracePt t="37161" x="4114800" y="3435350"/>
          <p14:tracePt t="37181" x="4108450" y="3435350"/>
          <p14:tracePt t="37186" x="4102100" y="3435350"/>
          <p14:tracePt t="37199" x="4095750" y="3429000"/>
          <p14:tracePt t="37215" x="4089400" y="3429000"/>
          <p14:tracePt t="37355" x="4083050" y="3429000"/>
          <p14:tracePt t="37370" x="4076700" y="3422650"/>
          <p14:tracePt t="37380" x="4064000" y="3416300"/>
          <p14:tracePt t="37386" x="4057650" y="3416300"/>
          <p14:tracePt t="37397" x="4051300" y="3409950"/>
          <p14:tracePt t="37408" x="4044950" y="3409950"/>
          <p14:tracePt t="37425" x="4032250" y="3403600"/>
          <p14:tracePt t="37444" x="4006850" y="3403600"/>
          <p14:tracePt t="37461" x="3994150" y="3397250"/>
          <p14:tracePt t="37475" x="3987800" y="3397250"/>
          <p14:tracePt t="37644" x="3981450" y="3397250"/>
          <p14:tracePt t="37668" x="3968750" y="3397250"/>
          <p14:tracePt t="37683" x="3962400" y="3397250"/>
          <p14:tracePt t="37739" x="3956050" y="3397250"/>
          <p14:tracePt t="37805" x="3962400" y="3397250"/>
          <p14:tracePt t="37814" x="3968750" y="3397250"/>
          <p14:tracePt t="37827" x="3987800" y="3397250"/>
          <p14:tracePt t="37843" x="4019550" y="3397250"/>
          <p14:tracePt t="37859" x="4044950" y="3390900"/>
          <p14:tracePt t="37875" x="4089400" y="3384550"/>
          <p14:tracePt t="37892" x="4121150" y="3384550"/>
          <p14:tracePt t="37909" x="4159250" y="3384550"/>
          <p14:tracePt t="37925" x="4184650" y="3378200"/>
          <p14:tracePt t="37942" x="4210050" y="3378200"/>
          <p14:tracePt t="37958" x="4229100" y="3378200"/>
          <p14:tracePt t="37975" x="4241800" y="3378200"/>
          <p14:tracePt t="37992" x="4248150" y="3378200"/>
          <p14:tracePt t="38043" x="4254500" y="3378200"/>
          <p14:tracePt t="38058" x="4260850" y="3378200"/>
          <p14:tracePt t="38077" x="4273550" y="3378200"/>
          <p14:tracePt t="38083" x="4292600" y="3378200"/>
          <p14:tracePt t="38092" x="4305300" y="3378200"/>
          <p14:tracePt t="38109" x="4318000" y="3378200"/>
          <p14:tracePt t="38125" x="4337050" y="3378200"/>
          <p14:tracePt t="38142" x="4368800" y="3378200"/>
          <p14:tracePt t="38158" x="4464050" y="3378200"/>
          <p14:tracePt t="38175" x="4603750" y="3378200"/>
          <p14:tracePt t="38192" x="4800600" y="3378200"/>
          <p14:tracePt t="38209" x="4978400" y="3378200"/>
          <p14:tracePt t="38227" x="5149850" y="3378200"/>
          <p14:tracePt t="38242" x="5308600" y="3378200"/>
          <p14:tracePt t="38259" x="5359400" y="3378200"/>
          <p14:tracePt t="38276" x="5365750" y="3378200"/>
          <p14:tracePt t="38292" x="5378450" y="3378200"/>
          <p14:tracePt t="38309" x="5384800" y="3378200"/>
          <p14:tracePt t="38325" x="5403850" y="3378200"/>
          <p14:tracePt t="38342" x="5441950" y="3378200"/>
          <p14:tracePt t="38359" x="5486400" y="3378200"/>
          <p14:tracePt t="38376" x="5530850" y="3378200"/>
          <p14:tracePt t="38382" x="5562600" y="3378200"/>
          <p14:tracePt t="38393" x="5600700" y="3378200"/>
          <p14:tracePt t="38409" x="5695950" y="3378200"/>
          <p14:tracePt t="38429" x="5803900" y="3390900"/>
          <p14:tracePt t="38444" x="5975350" y="3416300"/>
          <p14:tracePt t="38459" x="6096000" y="3422650"/>
          <p14:tracePt t="38476" x="6153150" y="3429000"/>
          <p14:tracePt t="38492" x="6184900" y="3429000"/>
          <p14:tracePt t="38596" x="6191250" y="3429000"/>
          <p14:tracePt t="38604" x="6203950" y="3429000"/>
          <p14:tracePt t="38630" x="6210300" y="3429000"/>
          <p14:tracePt t="38647" x="6216650" y="3429000"/>
          <p14:tracePt t="38660" x="6223000" y="3429000"/>
          <p14:tracePt t="40597" x="6242050" y="3429000"/>
          <p14:tracePt t="40604" x="6267450" y="3429000"/>
          <p14:tracePt t="40615" x="6280150" y="3429000"/>
          <p14:tracePt t="40628" x="6337300" y="3429000"/>
          <p14:tracePt t="40645" x="6496050" y="3429000"/>
          <p14:tracePt t="40661" x="6832600" y="3429000"/>
          <p14:tracePt t="40677" x="7200900" y="3429000"/>
          <p14:tracePt t="40694" x="7505700" y="3429000"/>
          <p14:tracePt t="40710" x="7734300" y="3397250"/>
          <p14:tracePt t="40729" x="7886700" y="3371850"/>
          <p14:tracePt t="40744" x="7969250" y="3352800"/>
          <p14:tracePt t="40761" x="7994650" y="3346450"/>
          <p14:tracePt t="40778" x="8001000" y="3340100"/>
          <p14:tracePt t="40829" x="8007350" y="3340100"/>
          <p14:tracePt t="40836" x="8020050" y="3340100"/>
          <p14:tracePt t="40849" x="8039100" y="3340100"/>
          <p14:tracePt t="40861" x="8083550" y="3346450"/>
          <p14:tracePt t="40878" x="8153400" y="3365500"/>
          <p14:tracePt t="40884" x="8185150" y="3371850"/>
          <p14:tracePt t="40894" x="8229600" y="3384550"/>
          <p14:tracePt t="40911" x="8337550" y="3390900"/>
          <p14:tracePt t="40927" x="8458200" y="3390900"/>
          <p14:tracePt t="40944" x="8540750" y="3390900"/>
          <p14:tracePt t="40961" x="8616950" y="3359150"/>
          <p14:tracePt t="40977" x="8655050" y="3340100"/>
          <p14:tracePt t="40994" x="8680450" y="3333750"/>
          <p14:tracePt t="41011" x="8693150" y="3333750"/>
          <p14:tracePt t="41028" x="8699500" y="3333750"/>
          <p14:tracePt t="41044" x="8718550" y="3333750"/>
          <p14:tracePt t="41061" x="8731250" y="3333750"/>
          <p14:tracePt t="41077" x="8750300" y="3333750"/>
          <p14:tracePt t="41094" x="8763000" y="3333750"/>
          <p14:tracePt t="42510" x="8775700" y="3333750"/>
          <p14:tracePt t="42517" x="8782050" y="3333750"/>
          <p14:tracePt t="42535" x="8788400" y="3333750"/>
          <p14:tracePt t="42546" x="8794750" y="3333750"/>
          <p14:tracePt t="42562" x="8801100" y="3333750"/>
          <p14:tracePt t="42585" x="8807450" y="3333750"/>
          <p14:tracePt t="42720" x="8813800" y="3340100"/>
          <p14:tracePt t="42751" x="8801100" y="3340100"/>
          <p14:tracePt t="42767" x="8788400" y="3340100"/>
          <p14:tracePt t="42798" x="8782050" y="3340100"/>
          <p14:tracePt t="43249" x="8788400" y="3340100"/>
          <p14:tracePt t="43253" x="8801100" y="3340100"/>
          <p14:tracePt t="43263" x="8807450" y="3340100"/>
          <p14:tracePt t="43280" x="8820150" y="3340100"/>
          <p14:tracePt t="43297" x="8839200" y="3340100"/>
          <p14:tracePt t="43314" x="8845550" y="3340100"/>
          <p14:tracePt t="43406" x="8851900" y="3340100"/>
          <p14:tracePt t="43421" x="8858250" y="3340100"/>
          <p14:tracePt t="43656" x="8877300" y="3340100"/>
          <p14:tracePt t="43670" x="8883650" y="3340100"/>
          <p14:tracePt t="43677" x="8896350" y="3340100"/>
          <p14:tracePt t="43778" x="8902700" y="3340100"/>
          <p14:tracePt t="43822" x="8909050" y="3340100"/>
          <p14:tracePt t="43838" x="8915400" y="3340100"/>
          <p14:tracePt t="43853" x="8928100" y="3340100"/>
          <p14:tracePt t="43861" x="8940800" y="3340100"/>
          <p14:tracePt t="43874" x="8953500" y="3340100"/>
          <p14:tracePt t="43882" x="8978900" y="3346450"/>
          <p14:tracePt t="43897" x="9067800" y="3365500"/>
          <p14:tracePt t="43913" x="9163050" y="3378200"/>
          <p14:tracePt t="43931" x="9245600" y="3390900"/>
          <p14:tracePt t="43947" x="9271000" y="3390900"/>
          <p14:tracePt t="43963" x="9277350" y="3390900"/>
          <p14:tracePt t="45059" x="9277350" y="3397250"/>
          <p14:tracePt t="45078" x="9277350" y="3403600"/>
          <p14:tracePt t="45088" x="9271000" y="3403600"/>
          <p14:tracePt t="45105" x="9245600" y="3403600"/>
          <p14:tracePt t="45123" x="9220200" y="3403600"/>
          <p14:tracePt t="45129" x="9188450" y="3403600"/>
          <p14:tracePt t="45138" x="9169400" y="3403600"/>
          <p14:tracePt t="45148" x="9137650" y="3403600"/>
          <p14:tracePt t="45165" x="9055100" y="3403600"/>
          <p14:tracePt t="45181" x="9029700" y="3403600"/>
          <p14:tracePt t="45751" x="9061450" y="3403600"/>
          <p14:tracePt t="45758" x="9093200" y="3403600"/>
          <p14:tracePt t="45771" x="9131300" y="3403600"/>
          <p14:tracePt t="45781" x="9226550" y="3403600"/>
          <p14:tracePt t="45798" x="9353550" y="3409950"/>
          <p14:tracePt t="45815" x="9499600" y="3409950"/>
          <p14:tracePt t="45831" x="9601200" y="3409950"/>
          <p14:tracePt t="45848" x="9639300" y="3403600"/>
          <p14:tracePt t="45865" x="9671050" y="3397250"/>
          <p14:tracePt t="45882" x="9690100" y="3397250"/>
          <p14:tracePt t="45898" x="9715500" y="3390900"/>
          <p14:tracePt t="45915" x="9728200" y="3390900"/>
          <p14:tracePt t="45931" x="9740900" y="3390900"/>
          <p14:tracePt t="45949" x="9753600" y="3390900"/>
          <p14:tracePt t="45966" x="9785350" y="3390900"/>
          <p14:tracePt t="45982" x="9810750" y="3390900"/>
          <p14:tracePt t="45999" x="9836150" y="3390900"/>
          <p14:tracePt t="46015" x="9861550" y="3397250"/>
          <p14:tracePt t="46032" x="9874250" y="3403600"/>
          <p14:tracePt t="46419" x="9804400" y="3403600"/>
          <p14:tracePt t="46423" x="9740900" y="3403600"/>
          <p14:tracePt t="46432" x="9683750" y="3403600"/>
          <p14:tracePt t="46449" x="9645650" y="3409950"/>
          <p14:tracePt t="46466" x="9607550" y="3416300"/>
          <p14:tracePt t="46482" x="9505950" y="3429000"/>
          <p14:tracePt t="46499" x="9334500" y="3454400"/>
          <p14:tracePt t="46515" x="9093200" y="3492500"/>
          <p14:tracePt t="46532" x="8820150" y="3543300"/>
          <p14:tracePt t="46550" x="8591550" y="3587750"/>
          <p14:tracePt t="46565" x="8293100" y="3670300"/>
          <p14:tracePt t="46582" x="8096250" y="3702050"/>
          <p14:tracePt t="46599" x="7886700" y="3733800"/>
          <p14:tracePt t="46616" x="7689850" y="3765550"/>
          <p14:tracePt t="46633" x="7480300" y="3803650"/>
          <p14:tracePt t="46649" x="7270750" y="3816350"/>
          <p14:tracePt t="46665" x="7042150" y="3848100"/>
          <p14:tracePt t="46683" x="6826250" y="3854450"/>
          <p14:tracePt t="46699" x="6604000" y="3854450"/>
          <p14:tracePt t="46716" x="6388100" y="3860800"/>
          <p14:tracePt t="46734" x="6191250" y="3898900"/>
          <p14:tracePt t="46753" x="5994400" y="3924300"/>
          <p14:tracePt t="46768" x="5721350" y="3968750"/>
          <p14:tracePt t="46782" x="5588000" y="3981450"/>
          <p14:tracePt t="46799" x="5429250" y="3994150"/>
          <p14:tracePt t="46816" x="5264150" y="3994150"/>
          <p14:tracePt t="46832" x="5060950" y="3994150"/>
          <p14:tracePt t="46850" x="4838700" y="3994150"/>
          <p14:tracePt t="46866" x="4641850" y="4013200"/>
          <p14:tracePt t="46883" x="4457700" y="4025900"/>
          <p14:tracePt t="46887" x="4375150" y="4038600"/>
          <p14:tracePt t="46899" x="4318000" y="4038600"/>
          <p14:tracePt t="46916" x="4216400" y="4038600"/>
          <p14:tracePt t="46932" x="4178300" y="4038600"/>
          <p14:tracePt t="46950" x="4171950" y="4038600"/>
          <p14:tracePt t="47184" x="4178300" y="4038600"/>
          <p14:tracePt t="47191" x="4197350" y="4038600"/>
          <p14:tracePt t="47201" x="4235450" y="4038600"/>
          <p14:tracePt t="47217" x="4362450" y="4000500"/>
          <p14:tracePt t="47233" x="4502150" y="3981450"/>
          <p14:tracePt t="47250" x="4622800" y="3962400"/>
          <p14:tracePt t="47266" x="4692650" y="3956050"/>
          <p14:tracePt t="47283" x="4699000" y="3956050"/>
          <p14:tracePt t="47352" x="4692650" y="3956050"/>
          <p14:tracePt t="47358" x="4686300" y="3956050"/>
          <p14:tracePt t="47442" x="4679950" y="3956050"/>
          <p14:tracePt t="47453" x="4673600" y="3956050"/>
          <p14:tracePt t="47458" x="4660900" y="3943350"/>
          <p14:tracePt t="47472" x="4654550" y="3943350"/>
          <p14:tracePt t="47489" x="4648200" y="3943350"/>
          <p14:tracePt t="47506" x="4641850" y="3943350"/>
          <p14:tracePt t="47516" x="4635500" y="3943350"/>
          <p14:tracePt t="47533" x="4622800" y="3943350"/>
          <p14:tracePt t="47550" x="4616450" y="3943350"/>
          <p14:tracePt t="48276" x="4635500" y="3943350"/>
          <p14:tracePt t="48279" x="4667250" y="3943350"/>
          <p14:tracePt t="48291" x="4711700" y="3943350"/>
          <p14:tracePt t="48301" x="4775200" y="3943350"/>
          <p14:tracePt t="48317" x="4902200" y="3943350"/>
          <p14:tracePt t="48335" x="5016500" y="3943350"/>
          <p14:tracePt t="48351" x="5105400" y="3943350"/>
          <p14:tracePt t="48368" x="5118100" y="3943350"/>
          <p14:tracePt t="48553" x="5137150" y="3943350"/>
          <p14:tracePt t="48559" x="5149850" y="3943350"/>
          <p14:tracePt t="48567" x="5181600" y="3943350"/>
          <p14:tracePt t="48584" x="5283200" y="3943350"/>
          <p14:tracePt t="48600" x="5397500" y="3930650"/>
          <p14:tracePt t="48618" x="5524500" y="3930650"/>
          <p14:tracePt t="48634" x="5600700" y="3930650"/>
          <p14:tracePt t="48651" x="5632450" y="3930650"/>
          <p14:tracePt t="48809" x="5645150" y="3930650"/>
          <p14:tracePt t="48816" x="5670550" y="3930650"/>
          <p14:tracePt t="48825" x="5683250" y="3930650"/>
          <p14:tracePt t="48834" x="5740400" y="3930650"/>
          <p14:tracePt t="48851" x="5899150" y="3930650"/>
          <p14:tracePt t="48868" x="6089650" y="3943350"/>
          <p14:tracePt t="48873" x="6184900" y="3943350"/>
          <p14:tracePt t="48887" x="6273800" y="3943350"/>
          <p14:tracePt t="48901" x="6388100" y="3943350"/>
          <p14:tracePt t="48920" x="6438900" y="3943350"/>
          <p14:tracePt t="48934" x="6445250" y="3943350"/>
          <p14:tracePt t="49073" x="6457950" y="3943350"/>
          <p14:tracePt t="49081" x="6464300" y="3943350"/>
          <p14:tracePt t="49091" x="6470650" y="3943350"/>
          <p14:tracePt t="49101" x="6489700" y="3943350"/>
          <p14:tracePt t="49118" x="6508750" y="3943350"/>
          <p14:tracePt t="49135" x="6515100" y="3943350"/>
          <p14:tracePt t="49152" x="6521450" y="3943350"/>
          <p14:tracePt t="52105" x="6578600" y="3943350"/>
          <p14:tracePt t="52113" x="6673850" y="3943350"/>
          <p14:tracePt t="52122" x="6788150" y="3943350"/>
          <p14:tracePt t="52137" x="7010400" y="3943350"/>
          <p14:tracePt t="52154" x="7245350" y="3943350"/>
          <p14:tracePt t="52170" x="7473950" y="3943350"/>
          <p14:tracePt t="52187" x="7683500" y="3943350"/>
          <p14:tracePt t="52204" x="7854950" y="3943350"/>
          <p14:tracePt t="52220" x="7962900" y="3943350"/>
          <p14:tracePt t="52237" x="7981950" y="3943350"/>
          <p14:tracePt t="52253" x="7988300" y="3943350"/>
          <p14:tracePt t="52270" x="7994650" y="3943350"/>
          <p14:tracePt t="52308" x="8001000" y="3937000"/>
          <p14:tracePt t="52320" x="8007350" y="3924300"/>
          <p14:tracePt t="52337" x="8026400" y="3924300"/>
          <p14:tracePt t="52354" x="8039100" y="3924300"/>
          <p14:tracePt t="52371" x="8083550" y="3924300"/>
          <p14:tracePt t="52387" x="8166100" y="3924300"/>
          <p14:tracePt t="52404" x="8337550" y="3924300"/>
          <p14:tracePt t="52421" x="8534400" y="3924300"/>
          <p14:tracePt t="52437" x="8693150" y="3905250"/>
          <p14:tracePt t="52454" x="8807450" y="3873500"/>
          <p14:tracePt t="52470" x="8870950" y="3835400"/>
          <p14:tracePt t="52487" x="8896350" y="3829050"/>
          <p14:tracePt t="52504" x="8902700" y="3822700"/>
          <p14:tracePt t="52696" x="8909050" y="3822700"/>
          <p14:tracePt t="52843" x="8915400" y="3822700"/>
          <p14:tracePt t="52850" x="8934450" y="3822700"/>
          <p14:tracePt t="52859" x="8972550" y="3822700"/>
          <p14:tracePt t="52871" x="9023350" y="3822700"/>
          <p14:tracePt t="52887" x="9182100" y="3822700"/>
          <p14:tracePt t="52905" x="9372600" y="3822700"/>
          <p14:tracePt t="52921" x="9474200" y="3835400"/>
          <p14:tracePt t="52938" x="9563100" y="3848100"/>
          <p14:tracePt t="52954" x="9620250" y="3860800"/>
          <p14:tracePt t="52971" x="9639300" y="3860800"/>
          <p14:tracePt t="53194" x="9645650" y="3860800"/>
          <p14:tracePt t="53203" x="9664700" y="3860800"/>
          <p14:tracePt t="53212" x="9671050" y="3860800"/>
          <p14:tracePt t="53221" x="9683750" y="3860800"/>
          <p14:tracePt t="53238" x="9690100" y="3860800"/>
          <p14:tracePt t="53255" x="9702800" y="3860800"/>
          <p14:tracePt t="53278" x="9709150" y="3860800"/>
          <p14:tracePt t="53436" x="9715500" y="3860800"/>
          <p14:tracePt t="53443" x="9721850" y="3854450"/>
          <p14:tracePt t="53547" x="9728200" y="3854450"/>
          <p14:tracePt t="53561" x="9734550" y="3854450"/>
          <p14:tracePt t="53569" x="9740900" y="3854450"/>
          <p14:tracePt t="53578" x="9753600" y="3854450"/>
          <p14:tracePt t="53588" x="9759950" y="3854450"/>
          <p14:tracePt t="53605" x="9791700" y="3854450"/>
          <p14:tracePt t="53621" x="9829800" y="3854450"/>
          <p14:tracePt t="53638" x="9848850" y="3848100"/>
          <p14:tracePt t="53655" x="9861550" y="3848100"/>
          <p14:tracePt t="53858" x="9867900" y="3848100"/>
          <p14:tracePt t="53876" x="9893300" y="3848100"/>
          <p14:tracePt t="53882" x="9912350" y="3848100"/>
          <p14:tracePt t="53890" x="9925050" y="3848100"/>
          <p14:tracePt t="53905" x="9969500" y="3854450"/>
          <p14:tracePt t="53922" x="9994900" y="3867150"/>
          <p14:tracePt t="53938" x="10007600" y="3873500"/>
          <p14:tracePt t="53955" x="10026650" y="3886200"/>
          <p14:tracePt t="53972" x="10033000" y="3886200"/>
          <p14:tracePt t="54017" x="10039350" y="3886200"/>
          <p14:tracePt t="54114" x="10058400" y="3886200"/>
          <p14:tracePt t="54121" x="10083800" y="3892550"/>
          <p14:tracePt t="54130" x="10115550" y="3898900"/>
          <p14:tracePt t="54139" x="10153650" y="3905250"/>
          <p14:tracePt t="54155" x="10229850" y="3924300"/>
          <p14:tracePt t="54172" x="10267950" y="3943350"/>
          <p14:tracePt t="54189" x="10293350" y="3943350"/>
          <p14:tracePt t="54222" x="10306050" y="3943350"/>
          <p14:tracePt t="55284" x="10280650" y="3949700"/>
          <p14:tracePt t="55293" x="10236200" y="3962400"/>
          <p14:tracePt t="55299" x="10223500" y="3962400"/>
          <p14:tracePt t="55312" x="10210800" y="3962400"/>
          <p14:tracePt t="55323" x="10191750" y="3962400"/>
          <p14:tracePt t="55340" x="10185400" y="3962400"/>
          <p14:tracePt t="55356" x="10179050" y="3962400"/>
          <p14:tracePt t="55373" x="10172700" y="3962400"/>
          <p14:tracePt t="55390" x="10166350" y="3962400"/>
          <p14:tracePt t="55406" x="10153650" y="3962400"/>
          <p14:tracePt t="55429" x="10147300" y="3962400"/>
          <p14:tracePt t="55556" x="10134600" y="3962400"/>
          <p14:tracePt t="55580" x="10128250" y="3962400"/>
          <p14:tracePt t="55877" x="10121900" y="3962400"/>
          <p14:tracePt t="55884" x="10090150" y="3962400"/>
          <p14:tracePt t="55893" x="10045700" y="3962400"/>
          <p14:tracePt t="55907" x="9906000" y="3962400"/>
          <p14:tracePt t="55923" x="9772650" y="4006850"/>
          <p14:tracePt t="55941" x="9632950" y="4019550"/>
          <p14:tracePt t="55957" x="9474200" y="4044950"/>
          <p14:tracePt t="55973" x="9302750" y="4064000"/>
          <p14:tracePt t="55990" x="9112250" y="4083050"/>
          <p14:tracePt t="56007" x="8921750" y="4083050"/>
          <p14:tracePt t="56023" x="8737600" y="4083050"/>
          <p14:tracePt t="56040" x="8515350" y="4083050"/>
          <p14:tracePt t="56057" x="8305800" y="4083050"/>
          <p14:tracePt t="56074" x="8007350" y="4108450"/>
          <p14:tracePt t="56091" x="7835900" y="4140200"/>
          <p14:tracePt t="56107" x="7696200" y="4184650"/>
          <p14:tracePt t="56124" x="7537450" y="4229100"/>
          <p14:tracePt t="56140" x="7416800" y="4260850"/>
          <p14:tracePt t="56157" x="7327900" y="4273550"/>
          <p14:tracePt t="56174" x="7232650" y="4292600"/>
          <p14:tracePt t="56190" x="7112000" y="4298950"/>
          <p14:tracePt t="56207" x="6972300" y="4311650"/>
          <p14:tracePt t="56224" x="6813550" y="4311650"/>
          <p14:tracePt t="56240" x="6642100" y="4330700"/>
          <p14:tracePt t="56257" x="6527800" y="4349750"/>
          <p14:tracePt t="56275" x="6350000" y="4381500"/>
          <p14:tracePt t="56290" x="6254750" y="4387850"/>
          <p14:tracePt t="56307" x="6153150" y="4394200"/>
          <p14:tracePt t="56324" x="6064250" y="4419600"/>
          <p14:tracePt t="56341" x="5969000" y="4425950"/>
          <p14:tracePt t="56357" x="5867400" y="4432300"/>
          <p14:tracePt t="56374" x="5721350" y="4432300"/>
          <p14:tracePt t="56381" x="5645150" y="4432300"/>
          <p14:tracePt t="56391" x="5575300" y="4432300"/>
          <p14:tracePt t="56408" x="5422900" y="4432300"/>
          <p14:tracePt t="56424" x="5295900" y="4432300"/>
          <p14:tracePt t="56441" x="5194300" y="4457700"/>
          <p14:tracePt t="56459" x="5143500" y="4464050"/>
          <p14:tracePt t="56474" x="5124450" y="4470400"/>
          <p14:tracePt t="57269" x="5111750" y="4470400"/>
          <p14:tracePt t="57886" x="5124450" y="4470400"/>
          <p14:tracePt t="57940" x="5130800" y="4470400"/>
          <p14:tracePt t="57950" x="5143500" y="4470400"/>
          <p14:tracePt t="57958" x="5149850" y="4470400"/>
          <p14:tracePt t="57975" x="5168900" y="4470400"/>
          <p14:tracePt t="57992" x="5181600" y="4470400"/>
          <p14:tracePt t="58009" x="5200650" y="4476750"/>
          <p14:tracePt t="58025" x="5219700" y="4483100"/>
          <p14:tracePt t="58042" x="5232400" y="4483100"/>
          <p14:tracePt t="58059" x="5245100" y="4483100"/>
          <p14:tracePt t="58099" x="5251450" y="4483100"/>
          <p14:tracePt t="58116" x="5257800" y="4483100"/>
          <p14:tracePt t="58125" x="5264150" y="4489450"/>
          <p14:tracePt t="58142" x="5270500" y="4489450"/>
          <p14:tracePt t="58694" x="5283200" y="4502150"/>
          <p14:tracePt t="58700" x="5289550" y="4508500"/>
          <p14:tracePt t="58709" x="5308600" y="4521200"/>
          <p14:tracePt t="58726" x="5334000" y="4533900"/>
          <p14:tracePt t="58742" x="5359400" y="4546600"/>
          <p14:tracePt t="58760" x="5384800" y="4565650"/>
          <p14:tracePt t="58776" x="5397500" y="4565650"/>
          <p14:tracePt t="58965" x="5384800" y="4565650"/>
          <p14:tracePt t="58973" x="5378450" y="4565650"/>
          <p14:tracePt t="58984" x="5353050" y="4565650"/>
          <p14:tracePt t="58993" x="5346700" y="4565650"/>
          <p14:tracePt t="59009" x="5321300" y="4565650"/>
          <p14:tracePt t="59026" x="5295900" y="4565650"/>
          <p14:tracePt t="59045" x="5264150" y="4565650"/>
          <p14:tracePt t="59061" x="5219700" y="4552950"/>
          <p14:tracePt t="59076" x="5213350" y="4546600"/>
          <p14:tracePt t="59093" x="5187950" y="4533900"/>
          <p14:tracePt t="59109" x="5181600" y="4527550"/>
          <p14:tracePt t="59126" x="5168900" y="4521200"/>
          <p14:tracePt t="59143" x="5162550" y="4514850"/>
          <p14:tracePt t="59159" x="5156200" y="4508500"/>
          <p14:tracePt t="59176" x="5137150" y="4495800"/>
          <p14:tracePt t="59193" x="5130800" y="4489450"/>
          <p14:tracePt t="59209" x="5118100" y="4476750"/>
          <p14:tracePt t="59226" x="5111750" y="4470400"/>
          <p14:tracePt t="59243" x="5105400" y="4457700"/>
          <p14:tracePt t="59260" x="5105400" y="4451350"/>
          <p14:tracePt t="59276" x="5099050" y="4445000"/>
          <p14:tracePt t="59293" x="5099050" y="4419600"/>
          <p14:tracePt t="59310" x="5092700" y="4406900"/>
          <p14:tracePt t="59327" x="5086350" y="4387850"/>
          <p14:tracePt t="59343" x="5080000" y="4349750"/>
          <p14:tracePt t="59360" x="5067300" y="4324350"/>
          <p14:tracePt t="59377" x="5067300" y="4311650"/>
          <p14:tracePt t="59394" x="5067300" y="4298950"/>
          <p14:tracePt t="59401" x="5067300" y="4279900"/>
          <p14:tracePt t="59410" x="5080000" y="4267200"/>
          <p14:tracePt t="59427" x="5111750" y="4229100"/>
          <p14:tracePt t="59446" x="5175250" y="4184650"/>
          <p14:tracePt t="59461" x="5289550" y="4102100"/>
          <p14:tracePt t="59477" x="5384800" y="4051300"/>
          <p14:tracePt t="59494" x="5505450" y="4000500"/>
          <p14:tracePt t="59510" x="5600700" y="3962400"/>
          <p14:tracePt t="59527" x="5651500" y="3943350"/>
          <p14:tracePt t="59544" x="5683250" y="3937000"/>
          <p14:tracePt t="59560" x="5695950" y="3937000"/>
          <p14:tracePt t="59577" x="5708650" y="3937000"/>
          <p14:tracePt t="59593" x="5727700" y="3943350"/>
          <p14:tracePt t="59610" x="5753100" y="3968750"/>
          <p14:tracePt t="59629" x="5772150" y="3975100"/>
          <p14:tracePt t="59645" x="5816600" y="3987800"/>
          <p14:tracePt t="59660" x="5822950" y="3994150"/>
          <p14:tracePt t="59677" x="5829300" y="4000500"/>
          <p14:tracePt t="59693" x="5842000" y="4006850"/>
          <p14:tracePt t="59710" x="5854700" y="4019550"/>
          <p14:tracePt t="59727" x="5854700" y="4044950"/>
          <p14:tracePt t="59744" x="5867400" y="4089400"/>
          <p14:tracePt t="59760" x="5880100" y="4140200"/>
          <p14:tracePt t="59777" x="5880100" y="4178300"/>
          <p14:tracePt t="59794" x="5880100" y="4216400"/>
          <p14:tracePt t="59811" x="5880100" y="4229100"/>
          <p14:tracePt t="59827" x="5880100" y="4248150"/>
          <p14:tracePt t="59844" x="5880100" y="4260850"/>
          <p14:tracePt t="59860" x="5880100" y="4267200"/>
          <p14:tracePt t="59924" x="5880100" y="4273550"/>
          <p14:tracePt t="59941" x="5880100" y="4279900"/>
          <p14:tracePt t="59957" x="5880100" y="4292600"/>
          <p14:tracePt t="59966" x="5880100" y="4298950"/>
          <p14:tracePt t="59973" x="5873750" y="4298950"/>
          <p14:tracePt t="60000" x="5867400" y="4305300"/>
          <p14:tracePt t="60005" x="5867400" y="4311650"/>
          <p14:tracePt t="60016" x="5867400" y="4318000"/>
          <p14:tracePt t="60054" x="5854700" y="4330700"/>
          <p14:tracePt t="60085" x="5848350" y="4343400"/>
          <p14:tracePt t="60125" x="5842000" y="4349750"/>
          <p14:tracePt t="60133" x="5842000" y="4362450"/>
          <p14:tracePt t="60143" x="5835650" y="4362450"/>
          <p14:tracePt t="60160" x="5829300" y="4368800"/>
          <p14:tracePt t="60205" x="5829300" y="4375150"/>
          <p14:tracePt t="60287" x="5822950" y="4375150"/>
          <p14:tracePt t="60292" x="5816600" y="4375150"/>
          <p14:tracePt t="60309" x="5810250" y="4381500"/>
          <p14:tracePt t="60318" x="5803900" y="4387850"/>
          <p14:tracePt t="60341" x="5791200" y="4394200"/>
          <p14:tracePt t="60357" x="5778500" y="4400550"/>
          <p14:tracePt t="60383" x="5772150" y="4400550"/>
          <p14:tracePt t="60389" x="5765800" y="4400550"/>
          <p14:tracePt t="60400" x="5753100" y="4400550"/>
          <p14:tracePt t="60411" x="5740400" y="4406900"/>
          <p14:tracePt t="60430" x="5702300" y="4419600"/>
          <p14:tracePt t="60444" x="5676900" y="4425950"/>
          <p14:tracePt t="60461" x="5638800" y="4432300"/>
          <p14:tracePt t="60478" x="5607050" y="4438650"/>
          <p14:tracePt t="60494" x="5581650" y="4445000"/>
          <p14:tracePt t="60511" x="5549900" y="4451350"/>
          <p14:tracePt t="60528" x="5530850" y="4457700"/>
          <p14:tracePt t="60544" x="5518150" y="4457700"/>
          <p14:tracePt t="60561" x="5511800" y="4457700"/>
          <p14:tracePt t="60594" x="5499100" y="4470400"/>
          <p14:tracePt t="60631" x="5492750" y="4470400"/>
          <p14:tracePt t="60647" x="5486400" y="4470400"/>
          <p14:tracePt t="60725" x="5480050" y="4470400"/>
          <p14:tracePt t="62537" x="5473700" y="4470400"/>
          <p14:tracePt t="62554" x="5467350" y="4470400"/>
          <p14:tracePt t="62559" x="5461000" y="4470400"/>
          <p14:tracePt t="62574" x="5454650" y="4470400"/>
          <p14:tracePt t="62591" x="5441950" y="4470400"/>
          <p14:tracePt t="62606" x="5435600" y="4470400"/>
          <p14:tracePt t="62617" x="5429250" y="4470400"/>
          <p14:tracePt t="62629" x="5410200" y="4470400"/>
          <p14:tracePt t="62649" x="5384800" y="4470400"/>
          <p14:tracePt t="62663" x="5365750" y="4470400"/>
          <p14:tracePt t="62680" x="5334000" y="4470400"/>
          <p14:tracePt t="62697" x="5314950" y="4470400"/>
          <p14:tracePt t="62712" x="5289550" y="4470400"/>
          <p14:tracePt t="62730" x="5264150" y="4470400"/>
          <p14:tracePt t="62747" x="5226050" y="4470400"/>
          <p14:tracePt t="62763" x="5187950" y="4470400"/>
          <p14:tracePt t="62780" x="5156200" y="4470400"/>
          <p14:tracePt t="62796" x="5137150" y="4470400"/>
          <p14:tracePt t="62813" x="5130800" y="4470400"/>
          <p14:tracePt t="62854" x="5124450" y="4470400"/>
          <p14:tracePt t="62867" x="5111750" y="4464050"/>
          <p14:tracePt t="62880" x="5092700" y="4457700"/>
          <p14:tracePt t="62897" x="5060950" y="4438650"/>
          <p14:tracePt t="62902" x="5041900" y="4432300"/>
          <p14:tracePt t="62912" x="5029200" y="4432300"/>
          <p14:tracePt t="62929" x="4978400" y="4413250"/>
          <p14:tracePt t="62946" x="4953000" y="4413250"/>
          <p14:tracePt t="62963" x="4940300" y="4406900"/>
          <p14:tracePt t="62980" x="4940300" y="4400550"/>
          <p14:tracePt t="63070" x="4940300" y="4394200"/>
          <p14:tracePt t="63094" x="4940300" y="4387850"/>
          <p14:tracePt t="63102" x="4940300" y="4375150"/>
          <p14:tracePt t="63113" x="4940300" y="4368800"/>
          <p14:tracePt t="63130" x="4940300" y="4356100"/>
          <p14:tracePt t="63147" x="4946650" y="4343400"/>
          <p14:tracePt t="63163" x="4959350" y="4318000"/>
          <p14:tracePt t="63182" x="4972050" y="4298950"/>
          <p14:tracePt t="63198" x="4984750" y="4279900"/>
          <p14:tracePt t="63215" x="4997450" y="4254500"/>
          <p14:tracePt t="63246" x="5010150" y="4241800"/>
          <p14:tracePt t="63263" x="5022850" y="4229100"/>
          <p14:tracePt t="63280" x="5029200" y="4222750"/>
          <p14:tracePt t="63297" x="5048250" y="4210050"/>
          <p14:tracePt t="63314" x="5080000" y="4184650"/>
          <p14:tracePt t="63331" x="5099050" y="4178300"/>
          <p14:tracePt t="63347" x="5111750" y="4165600"/>
          <p14:tracePt t="63363" x="5130800" y="4152900"/>
          <p14:tracePt t="63380" x="5156200" y="4146550"/>
          <p14:tracePt t="63398" x="5175250" y="4133850"/>
          <p14:tracePt t="63402" x="5187950" y="4127500"/>
          <p14:tracePt t="63415" x="5213350" y="4114800"/>
          <p14:tracePt t="63430" x="5251450" y="4102100"/>
          <p14:tracePt t="63446" x="5264150" y="4095750"/>
          <p14:tracePt t="63463" x="5276850" y="4095750"/>
          <p14:tracePt t="63480" x="5289550" y="4089400"/>
          <p14:tracePt t="63497" x="5314950" y="4076700"/>
          <p14:tracePt t="63513" x="5340350" y="4076700"/>
          <p14:tracePt t="63530" x="5365750" y="4070350"/>
          <p14:tracePt t="63546" x="5403850" y="4064000"/>
          <p14:tracePt t="63563" x="5461000" y="4051300"/>
          <p14:tracePt t="63580" x="5505450" y="4051300"/>
          <p14:tracePt t="63597" x="5556250" y="4044950"/>
          <p14:tracePt t="63615" x="5638800" y="4038600"/>
          <p14:tracePt t="63630" x="5670550" y="4038600"/>
          <p14:tracePt t="63647" x="5702300" y="4038600"/>
          <p14:tracePt t="63664" x="5715000" y="4038600"/>
          <p14:tracePt t="63680" x="5727700" y="4038600"/>
          <p14:tracePt t="63713" x="5753100" y="4044950"/>
          <p14:tracePt t="63730" x="5765800" y="4057650"/>
          <p14:tracePt t="63747" x="5778500" y="4064000"/>
          <p14:tracePt t="63763" x="5797550" y="4076700"/>
          <p14:tracePt t="63780" x="5822950" y="4102100"/>
          <p14:tracePt t="63798" x="5835650" y="4114800"/>
          <p14:tracePt t="63816" x="5861050" y="4133850"/>
          <p14:tracePt t="63830" x="5886450" y="4171950"/>
          <p14:tracePt t="63847" x="5892800" y="4178300"/>
          <p14:tracePt t="63864" x="5892800" y="4203700"/>
          <p14:tracePt t="63880" x="5892800" y="4222750"/>
          <p14:tracePt t="63897" x="5892800" y="4241800"/>
          <p14:tracePt t="63913" x="5892800" y="4248150"/>
          <p14:tracePt t="63919" x="5892800" y="4254500"/>
          <p14:tracePt t="63930" x="5892800" y="4267200"/>
          <p14:tracePt t="63947" x="5892800" y="4273550"/>
          <p14:tracePt t="63964" x="5892800" y="4279900"/>
          <p14:tracePt t="63980" x="5892800" y="4286250"/>
          <p14:tracePt t="63997" x="5892800" y="4298950"/>
          <p14:tracePt t="64018" x="5892800" y="4318000"/>
          <p14:tracePt t="64030" x="5873750" y="4349750"/>
          <p14:tracePt t="64048" x="5861050" y="4375150"/>
          <p14:tracePt t="64064" x="5848350" y="4400550"/>
          <p14:tracePt t="64081" x="5829300" y="4419600"/>
          <p14:tracePt t="64097" x="5816600" y="4457700"/>
          <p14:tracePt t="64114" x="5778500" y="4483100"/>
          <p14:tracePt t="64130" x="5746750" y="4508500"/>
          <p14:tracePt t="64147" x="5727700" y="4527550"/>
          <p14:tracePt t="64164" x="5702300" y="4533900"/>
          <p14:tracePt t="64197" x="5683250" y="4533900"/>
          <p14:tracePt t="64216" x="5670550" y="4546600"/>
          <p14:tracePt t="64231" x="5664200" y="4546600"/>
          <p14:tracePt t="64247" x="5651500" y="4552950"/>
          <p14:tracePt t="64264" x="5626100" y="4552950"/>
          <p14:tracePt t="64281" x="5588000" y="4552950"/>
          <p14:tracePt t="64297" x="5575300" y="4552950"/>
          <p14:tracePt t="64314" x="5543550" y="4552950"/>
          <p14:tracePt t="64331" x="5530850" y="4552950"/>
          <p14:tracePt t="64347" x="5511800" y="4552950"/>
          <p14:tracePt t="64367" x="5486400" y="4552950"/>
          <p14:tracePt t="64383" x="5467350" y="4552950"/>
          <p14:tracePt t="64399" x="5441950" y="4552950"/>
          <p14:tracePt t="64414" x="5391150" y="4565650"/>
          <p14:tracePt t="64431" x="5365750" y="4565650"/>
          <p14:tracePt t="64447" x="5340350" y="4565650"/>
          <p14:tracePt t="64464" x="5334000" y="4565650"/>
          <p14:tracePt t="64480" x="5321300" y="4565650"/>
          <p14:tracePt t="64498" x="5314950" y="4565650"/>
          <p14:tracePt t="64514" x="5295900" y="4565650"/>
          <p14:tracePt t="64531" x="5270500" y="4565650"/>
          <p14:tracePt t="64548" x="5238750" y="4565650"/>
          <p14:tracePt t="64564" x="5213350" y="4565650"/>
          <p14:tracePt t="64581" x="5187950" y="4559300"/>
          <p14:tracePt t="64599" x="5156200" y="4546600"/>
          <p14:tracePt t="64614" x="5137150" y="4533900"/>
          <p14:tracePt t="64631" x="5118100" y="4527550"/>
          <p14:tracePt t="64647" x="5105400" y="4508500"/>
          <p14:tracePt t="64664" x="5073650" y="4495800"/>
          <p14:tracePt t="64681" x="5054600" y="4476750"/>
          <p14:tracePt t="64698" x="5029200" y="4457700"/>
          <p14:tracePt t="64714" x="5010150" y="4432300"/>
          <p14:tracePt t="64731" x="4984750" y="4406900"/>
          <p14:tracePt t="64748" x="4972050" y="4375150"/>
          <p14:tracePt t="64765" x="4965700" y="4356100"/>
          <p14:tracePt t="64781" x="4959350" y="4343400"/>
          <p14:tracePt t="64800" x="4953000" y="4324350"/>
          <p14:tracePt t="64815" x="4953000" y="4305300"/>
          <p14:tracePt t="64831" x="4953000" y="4279900"/>
          <p14:tracePt t="64848" x="4953000" y="4260850"/>
          <p14:tracePt t="64864" x="4953000" y="4229100"/>
          <p14:tracePt t="64881" x="4953000" y="4216400"/>
          <p14:tracePt t="64898" x="4959350" y="4191000"/>
          <p14:tracePt t="64914" x="4984750" y="4159250"/>
          <p14:tracePt t="64920" x="4991100" y="4152900"/>
          <p14:tracePt t="64932" x="5003800" y="4140200"/>
          <p14:tracePt t="64948" x="5048250" y="4114800"/>
          <p14:tracePt t="64964" x="5111750" y="4089400"/>
          <p14:tracePt t="64981" x="5175250" y="4051300"/>
          <p14:tracePt t="64998" x="5251450" y="4013200"/>
          <p14:tracePt t="65014" x="5270500" y="4000500"/>
          <p14:tracePt t="65031" x="5283200" y="3994150"/>
          <p14:tracePt t="65048" x="5295900" y="3994150"/>
          <p14:tracePt t="65065" x="5302250" y="3987800"/>
          <p14:tracePt t="65082" x="5308600" y="3987800"/>
          <p14:tracePt t="65098" x="5334000" y="3987800"/>
          <p14:tracePt t="65115" x="5365750" y="3987800"/>
          <p14:tracePt t="65131" x="5410200" y="3987800"/>
          <p14:tracePt t="65148" x="5486400" y="3994150"/>
          <p14:tracePt t="65165" x="5543550" y="4000500"/>
          <p14:tracePt t="65182" x="5588000" y="4019550"/>
          <p14:tracePt t="65200" x="5619750" y="4019550"/>
          <p14:tracePt t="65248" x="5626100" y="4025900"/>
          <p14:tracePt t="65255" x="5632450" y="4032250"/>
          <p14:tracePt t="65264" x="5638800" y="4044950"/>
          <p14:tracePt t="65281" x="5676900" y="4095750"/>
          <p14:tracePt t="65298" x="5734050" y="4152900"/>
          <p14:tracePt t="65315" x="5765800" y="4191000"/>
          <p14:tracePt t="65331" x="5791200" y="4210050"/>
          <p14:tracePt t="65348" x="5797550" y="4222750"/>
          <p14:tracePt t="65365" x="5803900" y="4235450"/>
          <p14:tracePt t="65381" x="5810250" y="4241800"/>
          <p14:tracePt t="65398" x="5822950" y="4254500"/>
          <p14:tracePt t="65415" x="5822950" y="4260850"/>
          <p14:tracePt t="65432" x="5822950" y="4279900"/>
          <p14:tracePt t="65448" x="5822950" y="4292600"/>
          <p14:tracePt t="65465" x="5822950" y="4318000"/>
          <p14:tracePt t="65481" x="5822950" y="4343400"/>
          <p14:tracePt t="65498" x="5822950" y="4381500"/>
          <p14:tracePt t="65515" x="5822950" y="4387850"/>
          <p14:tracePt t="65532" x="5822950" y="4406900"/>
          <p14:tracePt t="65548" x="5822950" y="4419600"/>
          <p14:tracePt t="65565" x="5822950" y="4425950"/>
          <p14:tracePt t="65598" x="5822950" y="4432300"/>
          <p14:tracePt t="65617" x="5816600" y="4438650"/>
          <p14:tracePt t="65640" x="5810250" y="4438650"/>
          <p14:tracePt t="65664" x="5803900" y="4451350"/>
          <p14:tracePt t="65680" x="5797550" y="4451350"/>
          <p14:tracePt t="65688" x="5791200" y="4451350"/>
          <p14:tracePt t="65698" x="5778500" y="4451350"/>
          <p14:tracePt t="65715" x="5772150" y="4457700"/>
          <p14:tracePt t="65732" x="5746750" y="4457700"/>
          <p14:tracePt t="65749" x="5727700" y="4464050"/>
          <p14:tracePt t="65768" x="5721350" y="4464050"/>
          <p14:tracePt t="65784" x="5715000" y="4464050"/>
          <p14:tracePt t="66321" x="5708650" y="4464050"/>
          <p14:tracePt t="66328" x="5695950" y="4464050"/>
          <p14:tracePt t="66339" x="5689600" y="4464050"/>
          <p14:tracePt t="66349" x="5676900" y="4464050"/>
          <p14:tracePt t="66366" x="5638800" y="4464050"/>
          <p14:tracePt t="66383" x="5581650" y="4464050"/>
          <p14:tracePt t="66399" x="5480050" y="4464050"/>
          <p14:tracePt t="66416" x="5448300" y="4464050"/>
          <p14:tracePt t="66423" x="5429250" y="4464050"/>
          <p14:tracePt t="66432" x="5422900" y="4464050"/>
          <p14:tracePt t="66449" x="5410200" y="4464050"/>
          <p14:tracePt t="66465" x="5403850" y="4464050"/>
          <p14:tracePt t="66562" x="5397500" y="4464050"/>
          <p14:tracePt t="66569" x="5384800" y="4464050"/>
          <p14:tracePt t="66587" x="5378450" y="4464050"/>
          <p14:tracePt t="66591" x="5372100" y="4464050"/>
          <p14:tracePt t="66599" x="5365750" y="4464050"/>
          <p14:tracePt t="66616" x="5359400" y="4464050"/>
          <p14:tracePt t="66633" x="5353050" y="4464050"/>
          <p14:tracePt t="67316" x="5340350" y="4464050"/>
          <p14:tracePt t="67319" x="5289550" y="4464050"/>
          <p14:tracePt t="67333" x="5194300" y="4483100"/>
          <p14:tracePt t="67350" x="4927600" y="4514850"/>
          <p14:tracePt t="67368" x="4578350" y="4565650"/>
          <p14:tracePt t="67385" x="4159250" y="4616450"/>
          <p14:tracePt t="67400" x="3943350" y="4654550"/>
          <p14:tracePt t="67416" x="3733800" y="4660900"/>
          <p14:tracePt t="67434" x="3543300" y="4660900"/>
          <p14:tracePt t="67450" x="3397250" y="4660900"/>
          <p14:tracePt t="67467" x="3213100" y="4699000"/>
          <p14:tracePt t="67484" x="2990850" y="4737100"/>
          <p14:tracePt t="67500" x="2768600" y="4775200"/>
          <p14:tracePt t="67517" x="2609850" y="4800600"/>
          <p14:tracePt t="67533" x="2482850" y="4838700"/>
          <p14:tracePt t="67550" x="2343150" y="4864100"/>
          <p14:tracePt t="67567" x="2197100" y="4870450"/>
          <p14:tracePt t="67583" x="2019300" y="4895850"/>
          <p14:tracePt t="67600" x="1924050" y="4908550"/>
          <p14:tracePt t="67617" x="1854200" y="4914900"/>
          <p14:tracePt t="67634" x="1816100" y="4921250"/>
          <p14:tracePt t="67650" x="1790700" y="4927600"/>
          <p14:tracePt t="67667" x="1771650" y="4933950"/>
          <p14:tracePt t="67684" x="1739900" y="4940300"/>
          <p14:tracePt t="67700" x="1689100" y="4946650"/>
          <p14:tracePt t="67717" x="1644650" y="4965700"/>
          <p14:tracePt t="67734" x="1574800" y="4965700"/>
          <p14:tracePt t="67754" x="1511300" y="4978400"/>
          <p14:tracePt t="67770" x="1492250" y="4984750"/>
          <p14:tracePt t="68027" x="1485900" y="4984750"/>
          <p14:tracePt t="68050" x="1498600" y="4984750"/>
          <p14:tracePt t="68057" x="1581150" y="4984750"/>
          <p14:tracePt t="68067" x="1682750" y="4984750"/>
          <p14:tracePt t="68084" x="1936750" y="4984750"/>
          <p14:tracePt t="68100" x="2336800" y="5010150"/>
          <p14:tracePt t="68117" x="2641600" y="5060950"/>
          <p14:tracePt t="68134" x="2774950" y="5073650"/>
          <p14:tracePt t="68151" x="2787650" y="5073650"/>
          <p14:tracePt t="68178" x="2794000" y="5080000"/>
          <p14:tracePt t="68195" x="2794000" y="5086350"/>
          <p14:tracePt t="68206" x="2781300" y="5086350"/>
          <p14:tracePt t="68218" x="2774950" y="5086350"/>
          <p14:tracePt t="68273" x="2794000" y="5086350"/>
          <p14:tracePt t="68282" x="2806700" y="5086350"/>
          <p14:tracePt t="68290" x="2832100" y="5080000"/>
          <p14:tracePt t="68301" x="2851150" y="5080000"/>
          <p14:tracePt t="68317" x="2895600" y="5080000"/>
          <p14:tracePt t="68334" x="3016250" y="5080000"/>
          <p14:tracePt t="68350" x="3143250" y="5092700"/>
          <p14:tracePt t="68368" x="3187700" y="5111750"/>
          <p14:tracePt t="68384" x="3187700" y="5118100"/>
          <p14:tracePt t="68401" x="3162300" y="5118100"/>
          <p14:tracePt t="68417" x="3073400" y="5118100"/>
          <p14:tracePt t="68434" x="2946400" y="5118100"/>
          <p14:tracePt t="68451" x="2813050" y="5118100"/>
          <p14:tracePt t="68467" x="2743200" y="5118100"/>
          <p14:tracePt t="68484" x="2724150" y="5118100"/>
          <p14:tracePt t="68795" x="2730500" y="5118100"/>
          <p14:tracePt t="68802" x="2736850" y="5118100"/>
          <p14:tracePt t="68817" x="2749550" y="5118100"/>
          <p14:tracePt t="68834" x="2749550" y="5111750"/>
          <p14:tracePt t="68858" x="2755900" y="5111750"/>
          <p14:tracePt t="68922" x="2762250" y="5111750"/>
          <p14:tracePt t="69009" x="2768600" y="5111750"/>
          <p14:tracePt t="69051" x="2768600" y="5105400"/>
          <p14:tracePt t="69066" x="2768600" y="5099050"/>
          <p14:tracePt t="69074" x="2768600" y="5092700"/>
          <p14:tracePt t="69097" x="2768600" y="5086350"/>
          <p14:tracePt t="69113" x="2768600" y="5080000"/>
          <p14:tracePt t="69124" x="2768600" y="5073650"/>
          <p14:tracePt t="69155" x="2768600" y="5067300"/>
          <p14:tracePt t="69237" x="2768600" y="5060950"/>
          <p14:tracePt t="69929" x="2768600" y="5054600"/>
          <p14:tracePt t="69940" x="2787650" y="5048250"/>
          <p14:tracePt t="69946" x="2832100" y="5041900"/>
          <p14:tracePt t="69957" x="2908300" y="5041900"/>
          <p14:tracePt t="69969" x="3067050" y="5035550"/>
          <p14:tracePt t="69985" x="3244850" y="5035550"/>
          <p14:tracePt t="70002" x="3460750" y="5016500"/>
          <p14:tracePt t="70019" x="3822700" y="4978400"/>
          <p14:tracePt t="70035" x="4438650" y="4927600"/>
          <p14:tracePt t="70052" x="5073650" y="4813300"/>
          <p14:tracePt t="70069" x="5505450" y="4749800"/>
          <p14:tracePt t="70085" x="5803900" y="4718050"/>
          <p14:tracePt t="70102" x="5988050" y="4692650"/>
          <p14:tracePt t="70119" x="6057900" y="4673600"/>
          <p14:tracePt t="70135" x="6108700" y="4667250"/>
          <p14:tracePt t="70153" x="6115050" y="4667250"/>
          <p14:tracePt t="70169" x="6121400" y="4660900"/>
          <p14:tracePt t="70241" x="6134100" y="4654550"/>
          <p14:tracePt t="70249" x="6146800" y="4654550"/>
          <p14:tracePt t="70258" x="6165850" y="4654550"/>
          <p14:tracePt t="70269" x="6197600" y="4648200"/>
          <p14:tracePt t="70286" x="6261100" y="4622800"/>
          <p14:tracePt t="70302" x="6305550" y="4591050"/>
          <p14:tracePt t="70319" x="6318250" y="4565650"/>
          <p14:tracePt t="70335" x="6318250" y="4546600"/>
          <p14:tracePt t="70352" x="6318250" y="4540250"/>
          <p14:tracePt t="70369" x="6261100" y="4514850"/>
          <p14:tracePt t="70385" x="6102350" y="4495800"/>
          <p14:tracePt t="70402" x="5930900" y="4457700"/>
          <p14:tracePt t="70419" x="5791200" y="4451350"/>
          <p14:tracePt t="70436" x="5721350" y="4438650"/>
          <p14:tracePt t="70452" x="5695950" y="4438650"/>
          <p14:tracePt t="70652" x="5702300" y="4438650"/>
          <p14:tracePt t="70658" x="5708650" y="4438650"/>
          <p14:tracePt t="70684" x="5727700" y="4438650"/>
          <p14:tracePt t="70692" x="5734050" y="4451350"/>
          <p14:tracePt t="70703" x="5746750" y="4470400"/>
          <p14:tracePt t="70723" x="5759450" y="4470400"/>
          <p14:tracePt t="70737" x="5778500" y="4476750"/>
          <p14:tracePt t="70756" x="5810250" y="4508500"/>
          <p14:tracePt t="70770" x="5829300" y="4540250"/>
          <p14:tracePt t="70786" x="5829300" y="4552950"/>
          <p14:tracePt t="70803" x="5829300" y="4578350"/>
          <p14:tracePt t="70820" x="5829300" y="4591050"/>
          <p14:tracePt t="70860" x="5829300" y="4597400"/>
          <p14:tracePt t="70891" x="5822950" y="4597400"/>
          <p14:tracePt t="70899" x="5816600" y="4603750"/>
          <p14:tracePt t="70909" x="5810250" y="4603750"/>
          <p14:tracePt t="70919" x="5803900" y="4603750"/>
          <p14:tracePt t="70936" x="5797550" y="4603750"/>
          <p14:tracePt t="70953" x="5765800" y="4610100"/>
          <p14:tracePt t="70969" x="5740400" y="4616450"/>
          <p14:tracePt t="70986" x="5727700" y="4622800"/>
          <p14:tracePt t="71003" x="5702300" y="4635500"/>
          <p14:tracePt t="71019" x="5683250" y="4648200"/>
          <p14:tracePt t="71036" x="5670550" y="4648200"/>
          <p14:tracePt t="71053" x="5664200" y="4654550"/>
          <p14:tracePt t="71086" x="5657850" y="4654550"/>
          <p14:tracePt t="71103" x="5638800" y="4654550"/>
          <p14:tracePt t="71121" x="5613400" y="4654550"/>
          <p14:tracePt t="71141" x="5575300" y="4654550"/>
          <p14:tracePt t="71156" x="5499100" y="4654550"/>
          <p14:tracePt t="71170" x="5448300" y="4654550"/>
          <p14:tracePt t="71186" x="5403850" y="4654550"/>
          <p14:tracePt t="71203" x="5359400" y="4654550"/>
          <p14:tracePt t="71220" x="5308600" y="4641850"/>
          <p14:tracePt t="71237" x="5289550" y="4635500"/>
          <p14:tracePt t="71253" x="5264150" y="4622800"/>
          <p14:tracePt t="71270" x="5245100" y="4616450"/>
          <p14:tracePt t="71287" x="5232400" y="4616450"/>
          <p14:tracePt t="71303" x="5207000" y="4610100"/>
          <p14:tracePt t="71320" x="5175250" y="4610100"/>
          <p14:tracePt t="71339" x="5149850" y="4597400"/>
          <p14:tracePt t="71353" x="5118100" y="4591050"/>
          <p14:tracePt t="71370" x="5105400" y="4591050"/>
          <p14:tracePt t="71386" x="5099050" y="4591050"/>
          <p14:tracePt t="71403" x="5092700" y="4591050"/>
          <p14:tracePt t="71420" x="5092700" y="4584700"/>
          <p14:tracePt t="71437" x="5086350" y="4578350"/>
          <p14:tracePt t="71453" x="5073650" y="4559300"/>
          <p14:tracePt t="71470" x="5060950" y="4546600"/>
          <p14:tracePt t="71486" x="5029200" y="4508500"/>
          <p14:tracePt t="71503" x="5010150" y="4489450"/>
          <p14:tracePt t="71520" x="4984750" y="4464050"/>
          <p14:tracePt t="71538" x="4978400" y="4451350"/>
          <p14:tracePt t="71553" x="4978400" y="4438650"/>
          <p14:tracePt t="71570" x="4978400" y="4419600"/>
          <p14:tracePt t="71587" x="4978400" y="4400550"/>
          <p14:tracePt t="71603" x="4978400" y="4387850"/>
          <p14:tracePt t="71620" x="4978400" y="4375150"/>
          <p14:tracePt t="71637" x="4978400" y="4356100"/>
          <p14:tracePt t="71654" x="4978400" y="4337050"/>
          <p14:tracePt t="71671" x="4984750" y="4311650"/>
          <p14:tracePt t="71687" x="4997450" y="4279900"/>
          <p14:tracePt t="71704" x="5010150" y="4248150"/>
          <p14:tracePt t="71721" x="5016500" y="4229100"/>
          <p14:tracePt t="71737" x="5029200" y="4197350"/>
          <p14:tracePt t="71754" x="5048250" y="4165600"/>
          <p14:tracePt t="71770" x="5060950" y="4159250"/>
          <p14:tracePt t="71787" x="5067300" y="4152900"/>
          <p14:tracePt t="71805" x="5080000" y="4146550"/>
          <p14:tracePt t="71821" x="5092700" y="4127500"/>
          <p14:tracePt t="71838" x="5111750" y="4114800"/>
          <p14:tracePt t="71854" x="5118100" y="4108450"/>
          <p14:tracePt t="71870" x="5137150" y="4102100"/>
          <p14:tracePt t="71887" x="5143500" y="4095750"/>
          <p14:tracePt t="71904" x="5162550" y="4083050"/>
          <p14:tracePt t="71921" x="5200650" y="4070350"/>
          <p14:tracePt t="71925" x="5226050" y="4064000"/>
          <p14:tracePt t="71940" x="5283200" y="4051300"/>
          <p14:tracePt t="71954" x="5334000" y="4032250"/>
          <p14:tracePt t="71970" x="5391150" y="4032250"/>
          <p14:tracePt t="71987" x="5422900" y="4025900"/>
          <p14:tracePt t="72004" x="5454650" y="4025900"/>
          <p14:tracePt t="72020" x="5473700" y="4013200"/>
          <p14:tracePt t="72037" x="5480050" y="4013200"/>
          <p14:tracePt t="72054" x="5492750" y="4013200"/>
          <p14:tracePt t="72071" x="5505450" y="4019550"/>
          <p14:tracePt t="72087" x="5530850" y="4038600"/>
          <p14:tracePt t="72104" x="5568950" y="4064000"/>
          <p14:tracePt t="72122" x="5619750" y="4083050"/>
          <p14:tracePt t="72140" x="5727700" y="4127500"/>
          <p14:tracePt t="72154" x="5753100" y="4133850"/>
          <p14:tracePt t="72171" x="5772150" y="4146550"/>
          <p14:tracePt t="72188" x="5778500" y="4146550"/>
          <p14:tracePt t="72220" x="5784850" y="4146550"/>
          <p14:tracePt t="72251" x="5784850" y="4152900"/>
          <p14:tracePt t="72260" x="5784850" y="4165600"/>
          <p14:tracePt t="72276" x="5784850" y="4171950"/>
          <p14:tracePt t="72288" x="5784850" y="4178300"/>
          <p14:tracePt t="72304" x="5797550" y="4191000"/>
          <p14:tracePt t="72321" x="5803900" y="4210050"/>
          <p14:tracePt t="72339" x="5816600" y="4254500"/>
          <p14:tracePt t="72354" x="5829300" y="4279900"/>
          <p14:tracePt t="72371" x="5835650" y="4298950"/>
          <p14:tracePt t="72387" x="5842000" y="4311650"/>
          <p14:tracePt t="72404" x="5842000" y="4318000"/>
          <p14:tracePt t="72438" x="5842000" y="4324350"/>
          <p14:tracePt t="72454" x="5842000" y="4330700"/>
          <p14:tracePt t="72471" x="5842000" y="4337050"/>
          <p14:tracePt t="72487" x="5842000" y="4343400"/>
          <p14:tracePt t="72504" x="5842000" y="4362450"/>
          <p14:tracePt t="72524" x="5842000" y="4368800"/>
          <p14:tracePt t="72558" x="5842000" y="4375150"/>
          <p14:tracePt t="72563" x="5842000" y="4381500"/>
          <p14:tracePt t="72586" x="5842000" y="4387850"/>
          <p14:tracePt t="72594" x="5842000" y="4394200"/>
          <p14:tracePt t="72604" x="5835650" y="4400550"/>
          <p14:tracePt t="72621" x="5829300" y="4413250"/>
          <p14:tracePt t="72638" x="5822950" y="4419600"/>
          <p14:tracePt t="72654" x="5810250" y="4419600"/>
          <p14:tracePt t="72671" x="5803900" y="4425950"/>
          <p14:tracePt t="72688" x="5791200" y="4438650"/>
          <p14:tracePt t="72704" x="5784850" y="4438650"/>
          <p14:tracePt t="72721" x="5778500" y="4445000"/>
          <p14:tracePt t="72738" x="5759450" y="4451350"/>
          <p14:tracePt t="72754" x="5759450" y="4457700"/>
          <p14:tracePt t="72788" x="5753100" y="4457700"/>
          <p14:tracePt t="72804" x="5746750" y="4457700"/>
          <p14:tracePt t="72829" x="5740400" y="4457700"/>
          <p14:tracePt t="72845" x="5734050" y="4464050"/>
          <p14:tracePt t="72867" x="5727700" y="4464050"/>
          <p14:tracePt t="72883" x="5721350" y="4470400"/>
          <p14:tracePt t="72894" x="5715000" y="4470400"/>
          <p14:tracePt t="72911" x="5708650" y="4470400"/>
          <p14:tracePt t="72925" x="5702300" y="4476750"/>
          <p14:tracePt t="72989" x="5695950" y="4476750"/>
          <p14:tracePt t="73013" x="5683250" y="4483100"/>
          <p14:tracePt t="73035" x="5670550" y="4483100"/>
          <p14:tracePt t="73052" x="5657850" y="4489450"/>
          <p14:tracePt t="73069" x="5651500" y="4489450"/>
          <p14:tracePt t="73084" x="5638800" y="4495800"/>
          <p14:tracePt t="73123" x="5632450" y="4495800"/>
          <p14:tracePt t="73131" x="5626100" y="4495800"/>
          <p14:tracePt t="73147" x="5619750" y="4495800"/>
          <p14:tracePt t="73163" x="5613400" y="4502150"/>
          <p14:tracePt t="73276" x="5613400" y="4508500"/>
          <p14:tracePt t="73316" x="5607050" y="4508500"/>
          <p14:tracePt t="73326" x="5600700" y="4514850"/>
          <p14:tracePt t="73341" x="5594350" y="4514850"/>
          <p14:tracePt t="73612" x="5588000" y="4521200"/>
          <p14:tracePt t="73645" x="5581650" y="4527550"/>
          <p14:tracePt t="73676" x="5575300" y="4527550"/>
          <p14:tracePt t="73684" x="5568950" y="4527550"/>
          <p14:tracePt t="73695" x="5562600" y="4527550"/>
          <p14:tracePt t="73705" x="5562600" y="4533900"/>
          <p14:tracePt t="73725" x="5549900" y="4533900"/>
          <p14:tracePt t="73739" x="5524500" y="4533900"/>
          <p14:tracePt t="73755" x="5505450" y="4540250"/>
          <p14:tracePt t="73772" x="5473700" y="4540250"/>
          <p14:tracePt t="73789" x="5448300" y="4552950"/>
          <p14:tracePt t="73805" x="5435600" y="4552950"/>
          <p14:tracePt t="73822" x="5422900" y="4552950"/>
          <p14:tracePt t="73981" x="5416550" y="4552950"/>
          <p14:tracePt t="73996" x="5397500" y="4552950"/>
          <p14:tracePt t="74003" x="5384800" y="4552950"/>
          <p14:tracePt t="74012" x="5365750" y="4559300"/>
          <p14:tracePt t="74022" x="5340350" y="4559300"/>
          <p14:tracePt t="74039" x="5302250" y="4565650"/>
          <p14:tracePt t="74055" x="5232400" y="4584700"/>
          <p14:tracePt t="74072" x="5200650" y="4584700"/>
          <p14:tracePt t="74089" x="5168900" y="4584700"/>
          <p14:tracePt t="74106" x="5149850" y="4584700"/>
          <p14:tracePt t="74341" x="5143500" y="4584700"/>
          <p14:tracePt t="74941" x="5124450" y="4584700"/>
          <p14:tracePt t="74948" x="5086350" y="4584700"/>
          <p14:tracePt t="74959" x="5010150" y="4584700"/>
          <p14:tracePt t="74973" x="4851400" y="4584700"/>
          <p14:tracePt t="74990" x="4679950" y="4610100"/>
          <p14:tracePt t="75007" x="4546600" y="4648200"/>
          <p14:tracePt t="75025" x="4330700" y="4692650"/>
          <p14:tracePt t="75040" x="4121150" y="4718050"/>
          <p14:tracePt t="75056" x="3937000" y="4756150"/>
          <p14:tracePt t="75073" x="3816350" y="4768850"/>
          <p14:tracePt t="75094" x="3714750" y="4800600"/>
          <p14:tracePt t="75107" x="3657600" y="4813300"/>
          <p14:tracePt t="75123" x="3511550" y="4845050"/>
          <p14:tracePt t="75140" x="3403600" y="4870450"/>
          <p14:tracePt t="75157" x="3295650" y="4876800"/>
          <p14:tracePt t="75173" x="3238500" y="4883150"/>
          <p14:tracePt t="75190" x="3168650" y="4908550"/>
          <p14:tracePt t="75207" x="3117850" y="4921250"/>
          <p14:tracePt t="75224" x="3073400" y="4933950"/>
          <p14:tracePt t="75240" x="3054350" y="4946650"/>
          <p14:tracePt t="75257" x="3028950" y="4959350"/>
          <p14:tracePt t="75273" x="2990850" y="4984750"/>
          <p14:tracePt t="75290" x="2933700" y="5010150"/>
          <p14:tracePt t="75310" x="2863850" y="5035550"/>
          <p14:tracePt t="75323" x="2730500" y="5041900"/>
          <p14:tracePt t="75340" x="2622550" y="5054600"/>
          <p14:tracePt t="75356" x="2495550" y="5067300"/>
          <p14:tracePt t="75373" x="2387600" y="5073650"/>
          <p14:tracePt t="75391" x="2336800" y="5080000"/>
          <p14:tracePt t="75407" x="2317750" y="5080000"/>
          <p14:tracePt t="75424" x="2311400" y="5080000"/>
          <p14:tracePt t="75445" x="2305050" y="5086350"/>
          <p14:tracePt t="75457" x="2298700" y="5086350"/>
          <p14:tracePt t="75473" x="2279650" y="5099050"/>
          <p14:tracePt t="75490" x="2247900" y="5099050"/>
          <p14:tracePt t="75507" x="2222500" y="5099050"/>
          <p14:tracePt t="75523" x="2197100" y="5099050"/>
          <p14:tracePt t="75540" x="2190750" y="5099050"/>
          <p14:tracePt t="75726" x="2184400" y="5099050"/>
          <p14:tracePt t="75747" x="2178050" y="5099050"/>
          <p14:tracePt t="76429" x="2171700" y="5099050"/>
          <p14:tracePt t="76604" x="2165350" y="5099050"/>
          <p14:tracePt t="76645" x="2159000" y="5099050"/>
          <p14:tracePt t="76684" x="2152650" y="5099050"/>
          <p14:tracePt t="76700" x="2146300" y="5099050"/>
          <p14:tracePt t="76710" x="2139950" y="5099050"/>
          <p14:tracePt t="76716" x="2120900" y="5092700"/>
          <p14:tracePt t="76732" x="2114550" y="5092700"/>
          <p14:tracePt t="77152" x="2133600" y="5092700"/>
          <p14:tracePt t="77160" x="2171700" y="5092700"/>
          <p14:tracePt t="77167" x="2222500" y="5092700"/>
          <p14:tracePt t="77174" x="2286000" y="5092700"/>
          <p14:tracePt t="77192" x="2425700" y="5130800"/>
          <p14:tracePt t="77209" x="2578100" y="5162550"/>
          <p14:tracePt t="77225" x="2749550" y="5187950"/>
          <p14:tracePt t="77241" x="2889250" y="5194300"/>
          <p14:tracePt t="77259" x="2959100" y="5213350"/>
          <p14:tracePt t="77278" x="2978150" y="5213350"/>
          <p14:tracePt t="77292" x="2984500" y="5213350"/>
          <p14:tracePt t="77349" x="2990850" y="5213350"/>
          <p14:tracePt t="78846" x="2997200" y="5219700"/>
          <p14:tracePt t="78953" x="3003550" y="5219700"/>
          <p14:tracePt t="78962" x="3009900" y="5219700"/>
          <p14:tracePt t="78969" x="3022600" y="5219700"/>
          <p14:tracePt t="78977" x="3028950" y="5219700"/>
          <p14:tracePt t="78993" x="3054350" y="5213350"/>
          <p14:tracePt t="79010" x="3073400" y="5200650"/>
          <p14:tracePt t="79027" x="3092450" y="5187950"/>
          <p14:tracePt t="79061" x="3111500" y="5175250"/>
          <p14:tracePt t="79078" x="3111500" y="5168900"/>
          <p14:tracePt t="79093" x="3130550" y="5149850"/>
          <p14:tracePt t="79110" x="3136900" y="5137150"/>
          <p14:tracePt t="79127" x="3143250" y="5130800"/>
          <p14:tracePt t="79143" x="3149600" y="5111750"/>
          <p14:tracePt t="79160" x="3155950" y="5111750"/>
          <p14:tracePt t="79176" x="3162300" y="5099050"/>
          <p14:tracePt t="79193" x="3162300" y="5092700"/>
          <p14:tracePt t="79227" x="3162300" y="5086350"/>
          <p14:tracePt t="80167" x="3162300" y="5099050"/>
          <p14:tracePt t="80175" x="3149600" y="5105400"/>
          <p14:tracePt t="80184" x="3124200" y="5111750"/>
          <p14:tracePt t="80194" x="3092450" y="5111750"/>
          <p14:tracePt t="80211" x="3048000" y="5118100"/>
          <p14:tracePt t="80228" x="3009900" y="5118100"/>
          <p14:tracePt t="80245" x="2990850" y="5124450"/>
          <p14:tracePt t="80262" x="2978150" y="5124450"/>
          <p14:tracePt t="80277" x="2971800" y="5124450"/>
          <p14:tracePt t="80294" x="2959100" y="5124450"/>
          <p14:tracePt t="80360" x="2952750" y="5130800"/>
          <p14:tracePt t="80390" x="2952750" y="5137150"/>
          <p14:tracePt t="80406" x="2952750" y="5143500"/>
          <p14:tracePt t="80417" x="2952750" y="5149850"/>
          <p14:tracePt t="80422" x="2952750" y="5156200"/>
          <p14:tracePt t="80535" x="2952750" y="5162550"/>
          <p14:tracePt t="81073" x="2946400" y="5162550"/>
          <p14:tracePt t="81083" x="2933700" y="5162550"/>
          <p14:tracePt t="81147" x="2927350" y="5162550"/>
          <p14:tracePt t="81153" x="2921000" y="5162550"/>
          <p14:tracePt t="81161" x="2914650" y="5162550"/>
          <p14:tracePt t="81178" x="2908300" y="5162550"/>
          <p14:tracePt t="81195" x="2895600" y="5175250"/>
          <p14:tracePt t="81216" x="2876550" y="5181600"/>
          <p14:tracePt t="81229" x="2851150" y="5187950"/>
          <p14:tracePt t="81247" x="2813050" y="5187950"/>
          <p14:tracePt t="81262" x="2762250" y="5187950"/>
          <p14:tracePt t="81463" x="2774950" y="5187950"/>
          <p14:tracePt t="81471" x="2787650" y="5187950"/>
          <p14:tracePt t="81481" x="2794000" y="5187950"/>
          <p14:tracePt t="81495" x="2806700" y="5187950"/>
          <p14:tracePt t="81512" x="2825750" y="5187950"/>
          <p14:tracePt t="81528" x="2844800" y="5187950"/>
          <p14:tracePt t="81545" x="2863850" y="5187950"/>
          <p14:tracePt t="81562" x="2870200" y="5187950"/>
          <p14:tracePt t="81578" x="2882900" y="5187950"/>
          <p14:tracePt t="81680" x="2870200" y="5187950"/>
          <p14:tracePt t="81699" x="2863850" y="5187950"/>
          <p14:tracePt t="81712" x="2857500" y="5187950"/>
          <p14:tracePt t="81775" x="2851150" y="5187950"/>
          <p14:tracePt t="81786" x="2844800" y="5175250"/>
          <p14:tracePt t="81791" x="2832100" y="5175250"/>
          <p14:tracePt t="81801" x="2825750" y="5168900"/>
          <p14:tracePt t="81813" x="2819400" y="5168900"/>
          <p14:tracePt t="81830" x="2806700" y="5168900"/>
          <p14:tracePt t="81846" x="2794000" y="5162550"/>
          <p14:tracePt t="81862" x="2787650" y="5156200"/>
          <p14:tracePt t="81887" x="2781300" y="5149850"/>
          <p14:tracePt t="82010" x="2774950" y="5149850"/>
          <p14:tracePt t="82026" x="2762250" y="5143500"/>
          <p14:tracePt t="82067" x="2749550" y="5143500"/>
          <p14:tracePt t="82074" x="2743200" y="5143500"/>
          <p14:tracePt t="82089" x="2736850" y="5143500"/>
          <p14:tracePt t="82096" x="2724150" y="5143500"/>
          <p14:tracePt t="82112" x="2711450" y="5143500"/>
          <p14:tracePt t="82130" x="2686050" y="5143500"/>
          <p14:tracePt t="82146" x="2673350" y="5143500"/>
          <p14:tracePt t="82162" x="2667000" y="5149850"/>
          <p14:tracePt t="82201" x="2660650" y="5149850"/>
          <p14:tracePt t="82224" x="2660650" y="5156200"/>
          <p14:tracePt t="82239" x="2654300" y="5162550"/>
          <p14:tracePt t="82271" x="2647950" y="5162550"/>
          <p14:tracePt t="82287" x="2635250" y="5175250"/>
          <p14:tracePt t="82301" x="2622550" y="5181600"/>
          <p14:tracePt t="82304" x="2597150" y="5187950"/>
          <p14:tracePt t="82312" x="2584450" y="5187950"/>
          <p14:tracePt t="82329" x="2540000" y="5194300"/>
          <p14:tracePt t="82346" x="2508250" y="5194300"/>
          <p14:tracePt t="82363" x="2482850" y="5200650"/>
          <p14:tracePt t="82380" x="2476500" y="5200650"/>
          <p14:tracePt t="82397" x="2463800" y="5200650"/>
          <p14:tracePt t="82413" x="2432050" y="5207000"/>
          <p14:tracePt t="82430" x="2400300" y="5207000"/>
          <p14:tracePt t="82436" x="2374900" y="5207000"/>
          <p14:tracePt t="82448" x="2362200" y="5207000"/>
          <p14:tracePt t="82463" x="2311400" y="5207000"/>
          <p14:tracePt t="82479" x="2273300" y="5207000"/>
          <p14:tracePt t="82496" x="2247900" y="5200650"/>
          <p14:tracePt t="82512" x="2216150" y="5194300"/>
          <p14:tracePt t="82529" x="2171700" y="5168900"/>
          <p14:tracePt t="82546" x="2133600" y="5162550"/>
          <p14:tracePt t="82563" x="2082800" y="5162550"/>
          <p14:tracePt t="82579" x="2044700" y="5162550"/>
          <p14:tracePt t="82596" x="1987550" y="5162550"/>
          <p14:tracePt t="82613" x="1955800" y="5162550"/>
          <p14:tracePt t="82629" x="1936750" y="5162550"/>
          <p14:tracePt t="82736" x="1930400" y="5162550"/>
          <p14:tracePt t="82744" x="1924050" y="5162550"/>
          <p14:tracePt t="82752" x="1917700" y="5162550"/>
          <p14:tracePt t="82770" x="1911350" y="5162550"/>
          <p14:tracePt t="82780" x="1898650" y="5162550"/>
          <p14:tracePt t="82797" x="1879600" y="5162550"/>
          <p14:tracePt t="82814" x="1866900" y="5162550"/>
          <p14:tracePt t="82833" x="1860550" y="5162550"/>
          <p14:tracePt t="82847" x="1841500" y="5162550"/>
          <p14:tracePt t="82863" x="1828800" y="5156200"/>
          <p14:tracePt t="82880" x="1822450" y="5149850"/>
          <p14:tracePt t="84330" x="1816100" y="5149850"/>
          <p14:tracePt t="84336" x="1790700" y="5143500"/>
          <p14:tracePt t="84347" x="1784350" y="5143500"/>
          <p14:tracePt t="84364" x="1727200" y="5137150"/>
          <p14:tracePt t="84381" x="1644650" y="5130800"/>
          <p14:tracePt t="84398" x="1530350" y="5105400"/>
          <p14:tracePt t="84415" x="1466850" y="5099050"/>
          <p14:tracePt t="84432" x="1428750" y="5092700"/>
          <p14:tracePt t="84472" x="1422400" y="5092700"/>
          <p14:tracePt t="84521" x="1422400" y="5086350"/>
          <p14:tracePt t="84528" x="1416050" y="5086350"/>
          <p14:tracePt t="84536" x="1409700" y="5086350"/>
          <p14:tracePt t="84547" x="1397000" y="5080000"/>
          <p14:tracePt t="84564" x="1384300" y="5080000"/>
          <p14:tracePt t="84581" x="1358900" y="5073650"/>
          <p14:tracePt t="84598" x="1333500" y="5067300"/>
          <p14:tracePt t="84615" x="1295400" y="5054600"/>
          <p14:tracePt t="84632" x="1244600" y="5041900"/>
          <p14:tracePt t="84681" x="1231900" y="5029200"/>
          <p14:tracePt t="84698" x="1219200" y="5016500"/>
          <p14:tracePt t="84713" x="1212850" y="5010150"/>
          <p14:tracePt t="84721" x="1206500" y="5003800"/>
          <p14:tracePt t="84786" x="1206500" y="4997450"/>
          <p14:tracePt t="84804" x="1206500" y="4984750"/>
          <p14:tracePt t="84810" x="1206500" y="4978400"/>
          <p14:tracePt t="84826" x="1206500" y="4972050"/>
          <p14:tracePt t="84836" x="1206500" y="4959350"/>
          <p14:tracePt t="84848" x="1206500" y="4946650"/>
          <p14:tracePt t="84865" x="1206500" y="4933950"/>
          <p14:tracePt t="84881" x="1219200" y="4921250"/>
          <p14:tracePt t="84898" x="1225550" y="4902200"/>
          <p14:tracePt t="84915" x="1244600" y="4889500"/>
          <p14:tracePt t="84933" x="1257300" y="4870450"/>
          <p14:tracePt t="84942" x="1263650" y="4857750"/>
          <p14:tracePt t="84949" x="1276350" y="4851400"/>
          <p14:tracePt t="84965" x="1289050" y="4838700"/>
          <p14:tracePt t="84982" x="1314450" y="4819650"/>
          <p14:tracePt t="84998" x="1339850" y="4787900"/>
          <p14:tracePt t="85018" x="1358900" y="4768850"/>
          <p14:tracePt t="85032" x="1377950" y="4756150"/>
          <p14:tracePt t="85048" x="1377950" y="4749800"/>
          <p14:tracePt t="85065" x="1390650" y="4737100"/>
          <p14:tracePt t="85081" x="1403350" y="4724400"/>
          <p14:tracePt t="85098" x="1422400" y="4711700"/>
          <p14:tracePt t="85115" x="1460500" y="4692650"/>
          <p14:tracePt t="85131" x="1485900" y="4679950"/>
          <p14:tracePt t="85148" x="1517650" y="4660900"/>
          <p14:tracePt t="85165" x="1536700" y="4660900"/>
          <p14:tracePt t="85182" x="1549400" y="4654550"/>
          <p14:tracePt t="85198" x="1562100" y="4654550"/>
          <p14:tracePt t="85218" x="1574800" y="4641850"/>
          <p14:tracePt t="85233" x="1612900" y="4635500"/>
          <p14:tracePt t="85248" x="1638300" y="4629150"/>
          <p14:tracePt t="85265" x="1676400" y="4616450"/>
          <p14:tracePt t="85282" x="1720850" y="4610100"/>
          <p14:tracePt t="85298" x="1816100" y="4610100"/>
          <p14:tracePt t="85315" x="1936750" y="4610100"/>
          <p14:tracePt t="85332" x="2038350" y="4610100"/>
          <p14:tracePt t="85349" x="2139950" y="4597400"/>
          <p14:tracePt t="85365" x="2228850" y="4591050"/>
          <p14:tracePt t="85382" x="2266950" y="4591050"/>
          <p14:tracePt t="85400" x="2279650" y="4591050"/>
          <p14:tracePt t="85417" x="2317750" y="4591050"/>
          <p14:tracePt t="85422" x="2324100" y="4591050"/>
          <p14:tracePt t="85434" x="2381250" y="4591050"/>
          <p14:tracePt t="85449" x="2457450" y="4591050"/>
          <p14:tracePt t="85465" x="2552700" y="4616450"/>
          <p14:tracePt t="85482" x="2609850" y="4616450"/>
          <p14:tracePt t="85498" x="2654300" y="4622800"/>
          <p14:tracePt t="85515" x="2679700" y="4629150"/>
          <p14:tracePt t="85532" x="2717800" y="4641850"/>
          <p14:tracePt t="85548" x="2730500" y="4641850"/>
          <p14:tracePt t="85565" x="2749550" y="4641850"/>
          <p14:tracePt t="85582" x="2762250" y="4641850"/>
          <p14:tracePt t="85598" x="2800350" y="4641850"/>
          <p14:tracePt t="85616" x="2882900" y="4654550"/>
          <p14:tracePt t="85632" x="2984500" y="4686300"/>
          <p14:tracePt t="85649" x="3105150" y="4718050"/>
          <p14:tracePt t="85665" x="3219450" y="4737100"/>
          <p14:tracePt t="85682" x="3276600" y="4762500"/>
          <p14:tracePt t="85699" x="3289300" y="4768850"/>
          <p14:tracePt t="85715" x="3295650" y="4775200"/>
          <p14:tracePt t="85754" x="3295650" y="4781550"/>
          <p14:tracePt t="85810" x="3295650" y="4787900"/>
          <p14:tracePt t="85849" x="3295650" y="4800600"/>
          <p14:tracePt t="85860" x="3295650" y="4806950"/>
          <p14:tracePt t="85876" x="3295650" y="4813300"/>
          <p14:tracePt t="85885" x="3295650" y="4826000"/>
          <p14:tracePt t="85914" x="3295650" y="4832350"/>
          <p14:tracePt t="85938" x="3295650" y="4838700"/>
          <p14:tracePt t="85969" x="3295650" y="4845050"/>
          <p14:tracePt t="85987" x="3295650" y="4851400"/>
          <p14:tracePt t="85993" x="3295650" y="4864100"/>
          <p14:tracePt t="86009" x="3289300" y="4864100"/>
          <p14:tracePt t="86021" x="3276600" y="4876800"/>
          <p14:tracePt t="86032" x="3270250" y="4883150"/>
          <p14:tracePt t="86049" x="3244850" y="4895850"/>
          <p14:tracePt t="86066" x="3238500" y="4902200"/>
          <p14:tracePt t="86082" x="3232150" y="4908550"/>
          <p14:tracePt t="86099" x="3225800" y="4914900"/>
          <p14:tracePt t="86132" x="3206750" y="4921250"/>
          <p14:tracePt t="86149" x="3200400" y="4927600"/>
          <p14:tracePt t="86166" x="3181350" y="4933950"/>
          <p14:tracePt t="86183" x="3168650" y="4933950"/>
          <p14:tracePt t="86199" x="3162300" y="4940300"/>
          <p14:tracePt t="86222" x="3149600" y="4940300"/>
          <p14:tracePt t="86317" x="3143250" y="4940300"/>
          <p14:tracePt t="86324" x="3136900" y="4946650"/>
          <p14:tracePt t="86341" x="3130550" y="4946650"/>
          <p14:tracePt t="86349" x="3124200" y="4946650"/>
          <p14:tracePt t="86366" x="3117850" y="4953000"/>
          <p14:tracePt t="86387" x="3105150" y="4953000"/>
          <p14:tracePt t="86400" x="3098800" y="4959350"/>
          <p14:tracePt t="86436" x="3092450" y="4959350"/>
          <p14:tracePt t="86441" x="3086100" y="4959350"/>
          <p14:tracePt t="86474" x="3079750" y="4959350"/>
          <p14:tracePt t="86484" x="3073400" y="4959350"/>
          <p14:tracePt t="86497" x="3067050" y="4959350"/>
          <p14:tracePt t="86506" x="3060700" y="4959350"/>
          <p14:tracePt t="86516" x="3054350" y="4959350"/>
          <p14:tracePt t="86533" x="3054350" y="4965700"/>
          <p14:tracePt t="86549" x="3048000" y="4972050"/>
          <p14:tracePt t="86566" x="3035300" y="4972050"/>
          <p14:tracePt t="86594" x="3028950" y="4972050"/>
          <p14:tracePt t="86618" x="3022600" y="4972050"/>
          <p14:tracePt t="86625" x="3016250" y="4972050"/>
          <p14:tracePt t="86641" x="3009900" y="4972050"/>
          <p14:tracePt t="86650" x="2997200" y="4972050"/>
          <p14:tracePt t="86667" x="2978150" y="4978400"/>
          <p14:tracePt t="86683" x="2952750" y="4978400"/>
          <p14:tracePt t="86700" x="2927350" y="4978400"/>
          <p14:tracePt t="86717" x="2901950" y="4984750"/>
          <p14:tracePt t="86733" x="2876550" y="4984750"/>
          <p14:tracePt t="86749" x="2857500" y="4997450"/>
          <p14:tracePt t="86766" x="2832100" y="5003800"/>
          <p14:tracePt t="86783" x="2787650" y="5003800"/>
          <p14:tracePt t="86801" x="2755900" y="5010150"/>
          <p14:tracePt t="86820" x="2743200" y="5010150"/>
          <p14:tracePt t="86834" x="2730500" y="5022850"/>
          <p14:tracePt t="86850" x="2717800" y="5022850"/>
          <p14:tracePt t="86866" x="2711450" y="5022850"/>
          <p14:tracePt t="86883" x="2692400" y="5022850"/>
          <p14:tracePt t="86900" x="2673350" y="5029200"/>
          <p14:tracePt t="86916" x="2641600" y="5029200"/>
          <p14:tracePt t="86924" x="2628900" y="5029200"/>
          <p14:tracePt t="86934" x="2609850" y="5029200"/>
          <p14:tracePt t="86950" x="2578100" y="5029200"/>
          <p14:tracePt t="86967" x="2533650" y="5029200"/>
          <p14:tracePt t="86985" x="2482850" y="5029200"/>
          <p14:tracePt t="87002" x="2400300" y="5029200"/>
          <p14:tracePt t="87017" x="2362200" y="5029200"/>
          <p14:tracePt t="87033" x="2343150" y="5029200"/>
          <p14:tracePt t="87050" x="2330450" y="5029200"/>
          <p14:tracePt t="87066" x="2311400" y="5029200"/>
          <p14:tracePt t="87083" x="2292350" y="5029200"/>
          <p14:tracePt t="87100" x="2260600" y="5029200"/>
          <p14:tracePt t="87117" x="2222500" y="5035550"/>
          <p14:tracePt t="87133" x="2178050" y="5048250"/>
          <p14:tracePt t="87150" x="2146300" y="5048250"/>
          <p14:tracePt t="87167" x="2095500" y="5048250"/>
          <p14:tracePt t="87185" x="2063750" y="5048250"/>
          <p14:tracePt t="87203" x="2038350" y="5048250"/>
          <p14:tracePt t="87217" x="2000250" y="5048250"/>
          <p14:tracePt t="87233" x="1974850" y="5048250"/>
          <p14:tracePt t="87250" x="1955800" y="5048250"/>
          <p14:tracePt t="87266" x="1930400" y="5048250"/>
          <p14:tracePt t="87284" x="1873250" y="5048250"/>
          <p14:tracePt t="87300" x="1809750" y="5048250"/>
          <p14:tracePt t="87317" x="1758950" y="5048250"/>
          <p14:tracePt t="87334" x="1708150" y="5048250"/>
          <p14:tracePt t="87350" x="1663700" y="5048250"/>
          <p14:tracePt t="87367" x="1657350" y="5048250"/>
          <p14:tracePt t="87385" x="1638300" y="5048250"/>
          <p14:tracePt t="87400" x="1625600" y="5048250"/>
          <p14:tracePt t="87417" x="1612900" y="5048250"/>
          <p14:tracePt t="87474" x="1606550" y="5048250"/>
          <p14:tracePt t="87490" x="1593850" y="5048250"/>
          <p14:tracePt t="87507" x="1587500" y="5048250"/>
          <p14:tracePt t="87514" x="1581150" y="5048250"/>
          <p14:tracePt t="87523" x="1574800" y="5048250"/>
          <p14:tracePt t="87533" x="1568450" y="5048250"/>
          <p14:tracePt t="87550" x="1543050" y="5048250"/>
          <p14:tracePt t="87567" x="1504950" y="5048250"/>
          <p14:tracePt t="87584" x="1479550" y="5048250"/>
          <p14:tracePt t="87600" x="1447800" y="5048250"/>
          <p14:tracePt t="87617" x="1428750" y="5048250"/>
          <p14:tracePt t="87633" x="1409700" y="5048250"/>
          <p14:tracePt t="87650" x="1403350" y="5041900"/>
          <p14:tracePt t="87667" x="1397000" y="5041900"/>
          <p14:tracePt t="87684" x="1377950" y="5035550"/>
          <p14:tracePt t="87700" x="1352550" y="5029200"/>
          <p14:tracePt t="87717" x="1327150" y="5016500"/>
          <p14:tracePt t="87734" x="1320800" y="5016500"/>
          <p14:tracePt t="87751" x="1314450" y="5016500"/>
          <p14:tracePt t="87767" x="1308100" y="5016500"/>
          <p14:tracePt t="87784" x="1295400" y="5010150"/>
          <p14:tracePt t="87802" x="1282700" y="5010150"/>
          <p14:tracePt t="87858" x="1276350" y="5010150"/>
          <p14:tracePt t="87898" x="1263650" y="5003800"/>
          <p14:tracePt t="87939" x="1244600" y="4997450"/>
          <p14:tracePt t="87957" x="1225550" y="4991100"/>
          <p14:tracePt t="87973" x="1206500" y="4984750"/>
          <p14:tracePt t="87978" x="1193800" y="4972050"/>
          <p14:tracePt t="87989" x="1187450" y="4965700"/>
          <p14:tracePt t="88003" x="1168400" y="4965700"/>
          <p14:tracePt t="88017" x="1136650" y="4946650"/>
          <p14:tracePt t="88034" x="1123950" y="4940300"/>
          <p14:tracePt t="88050" x="1117600" y="4933950"/>
          <p14:tracePt t="88067" x="1104900" y="4933950"/>
          <p14:tracePt t="88084" x="1092200" y="4908550"/>
          <p14:tracePt t="88101" x="1079500" y="4902200"/>
          <p14:tracePt t="88119" x="1073150" y="4889500"/>
          <p14:tracePt t="88245" x="1073150" y="4876800"/>
          <p14:tracePt t="88254" x="1073150" y="4870450"/>
          <p14:tracePt t="88261" x="1073150" y="4864100"/>
          <p14:tracePt t="88270" x="1073150" y="4851400"/>
          <p14:tracePt t="88285" x="1073150" y="4845050"/>
          <p14:tracePt t="88301" x="1073150" y="4832350"/>
          <p14:tracePt t="88318" x="1085850" y="4806950"/>
          <p14:tracePt t="88335" x="1092200" y="4800600"/>
          <p14:tracePt t="88352" x="1104900" y="4781550"/>
          <p14:tracePt t="88369" x="1104900" y="4775200"/>
          <p14:tracePt t="88385" x="1136650" y="4768850"/>
          <p14:tracePt t="88401" x="1181100" y="4756150"/>
          <p14:tracePt t="88418" x="1225550" y="4743450"/>
          <p14:tracePt t="88435" x="1263650" y="4730750"/>
          <p14:tracePt t="88451" x="1289050" y="4730750"/>
          <p14:tracePt t="88467" x="1295400" y="4724400"/>
          <p14:tracePt t="88485" x="1308100" y="4724400"/>
          <p14:tracePt t="88518" x="1314450" y="4724400"/>
          <p14:tracePt t="88534" x="1320800" y="4724400"/>
          <p14:tracePt t="88551" x="1346200" y="4718050"/>
          <p14:tracePt t="88568" x="1365250" y="4718050"/>
          <p14:tracePt t="88585" x="1390650" y="4718050"/>
          <p14:tracePt t="88601" x="1422400" y="4718050"/>
          <p14:tracePt t="88618" x="1435100" y="4718050"/>
          <p14:tracePt t="88635" x="1447800" y="4718050"/>
          <p14:tracePt t="88652" x="1473200" y="4718050"/>
          <p14:tracePt t="88668" x="1517650" y="4718050"/>
          <p14:tracePt t="88684" x="1555750" y="4718050"/>
          <p14:tracePt t="88701" x="1606550" y="4718050"/>
          <p14:tracePt t="88718" x="1619250" y="4718050"/>
          <p14:tracePt t="88735" x="1638300" y="4718050"/>
          <p14:tracePt t="88803" x="1644650" y="4718050"/>
          <p14:tracePt t="88823" x="1651000" y="4711700"/>
          <p14:tracePt t="88826" x="1657350" y="4711700"/>
          <p14:tracePt t="88837" x="1663700" y="4711700"/>
          <p14:tracePt t="88931" x="1676400" y="4711700"/>
          <p14:tracePt t="88955" x="1682750" y="4711700"/>
          <p14:tracePt t="88987" x="1689100" y="4711700"/>
          <p14:tracePt t="88995" x="1701800" y="4711700"/>
          <p14:tracePt t="89010" x="1708150" y="4711700"/>
          <p14:tracePt t="89029" x="1714500" y="4711700"/>
          <p14:tracePt t="89046" x="1720850" y="4711700"/>
          <p14:tracePt t="89061" x="1727200" y="4711700"/>
          <p14:tracePt t="89069" x="1733550" y="4711700"/>
          <p14:tracePt t="89100" x="1746250" y="4711700"/>
          <p14:tracePt t="89108" x="1752600" y="4711700"/>
          <p14:tracePt t="89125" x="1758950" y="4711700"/>
          <p14:tracePt t="89135" x="1771650" y="4711700"/>
          <p14:tracePt t="89152" x="1797050" y="4711700"/>
          <p14:tracePt t="89168" x="1822450" y="4711700"/>
          <p14:tracePt t="89186" x="1860550" y="4705350"/>
          <p14:tracePt t="89202" x="1911350" y="4705350"/>
          <p14:tracePt t="89218" x="1949450" y="4699000"/>
          <p14:tracePt t="89235" x="1968500" y="4699000"/>
          <p14:tracePt t="89252" x="2012950" y="4686300"/>
          <p14:tracePt t="89269" x="2057400" y="4679950"/>
          <p14:tracePt t="89285" x="2114550" y="4679950"/>
          <p14:tracePt t="89302" x="2139950" y="4673600"/>
          <p14:tracePt t="89319" x="2159000" y="4673600"/>
          <p14:tracePt t="89335" x="2165350" y="4673600"/>
          <p14:tracePt t="89427" x="2171700" y="4673600"/>
          <p14:tracePt t="89438" x="2178050" y="4673600"/>
          <p14:tracePt t="89442" x="2197100" y="4673600"/>
          <p14:tracePt t="89454" x="2209800" y="4673600"/>
          <p14:tracePt t="89468" x="2247900" y="4673600"/>
          <p14:tracePt t="89486" x="2279650" y="4673600"/>
          <p14:tracePt t="89502" x="2324100" y="4673600"/>
          <p14:tracePt t="89518" x="2368550" y="4673600"/>
          <p14:tracePt t="89536" x="2400300" y="4673600"/>
          <p14:tracePt t="89553" x="2425700" y="4673600"/>
          <p14:tracePt t="89568" x="2444750" y="4673600"/>
          <p14:tracePt t="89586" x="2476500" y="4673600"/>
          <p14:tracePt t="89602" x="2495550" y="4679950"/>
          <p14:tracePt t="89619" x="2520950" y="4686300"/>
          <p14:tracePt t="89637" x="2552700" y="4686300"/>
          <p14:tracePt t="89653" x="2559050" y="4686300"/>
          <p14:tracePt t="89669" x="2578100" y="4692650"/>
          <p14:tracePt t="89685" x="2603500" y="4692650"/>
          <p14:tracePt t="89702" x="2622550" y="4699000"/>
          <p14:tracePt t="89719" x="2647950" y="4699000"/>
          <p14:tracePt t="89736" x="2660650" y="4705350"/>
          <p14:tracePt t="89752" x="2673350" y="4711700"/>
          <p14:tracePt t="89768" x="2686050" y="4718050"/>
          <p14:tracePt t="89786" x="2698750" y="4718050"/>
          <p14:tracePt t="89803" x="2711450" y="4724400"/>
          <p14:tracePt t="89818" x="2724150" y="4724400"/>
          <p14:tracePt t="89836" x="2736850" y="4730750"/>
          <p14:tracePt t="89852" x="2755900" y="4737100"/>
          <p14:tracePt t="89869" x="2774950" y="4743450"/>
          <p14:tracePt t="89886" x="2787650" y="4743450"/>
          <p14:tracePt t="89903" x="2806700" y="4749800"/>
          <p14:tracePt t="89935" x="2813050" y="4749800"/>
          <p14:tracePt t="90028" x="2825750" y="4749800"/>
          <p14:tracePt t="90059" x="2832100" y="4749800"/>
          <p14:tracePt t="90192" x="2844800" y="4756150"/>
          <p14:tracePt t="90214" x="2851150" y="4762500"/>
          <p14:tracePt t="90227" x="2857500" y="4762500"/>
          <p14:tracePt t="90240" x="2863850" y="4768850"/>
          <p14:tracePt t="90255" x="2870200" y="4775200"/>
          <p14:tracePt t="90260" x="2876550" y="4781550"/>
          <p14:tracePt t="90269" x="2882900" y="4781550"/>
          <p14:tracePt t="90286" x="2889250" y="4787900"/>
          <p14:tracePt t="90315" x="2901950" y="4794250"/>
          <p14:tracePt t="90331" x="2908300" y="4800600"/>
          <p14:tracePt t="90341" x="2914650" y="4800600"/>
          <p14:tracePt t="90359" x="2921000" y="4806950"/>
          <p14:tracePt t="90380" x="2927350" y="4813300"/>
          <p14:tracePt t="90427" x="2933700" y="4819650"/>
          <p14:tracePt t="90459" x="2946400" y="4819650"/>
          <p14:tracePt t="90466" x="2959100" y="4819650"/>
          <p14:tracePt t="90475" x="2971800" y="4832350"/>
          <p14:tracePt t="90486" x="2984500" y="4845050"/>
          <p14:tracePt t="90503" x="3022600" y="4864100"/>
          <p14:tracePt t="90520" x="3041650" y="4876800"/>
          <p14:tracePt t="90536" x="3054350" y="4895850"/>
          <p14:tracePt t="90667" x="3054350" y="4902200"/>
          <p14:tracePt t="90683" x="3048000" y="4902200"/>
          <p14:tracePt t="90692" x="3041650" y="4908550"/>
          <p14:tracePt t="90710" x="3022600" y="4908550"/>
          <p14:tracePt t="90716" x="3022600" y="4914900"/>
          <p14:tracePt t="90726" x="3016250" y="4921250"/>
          <p14:tracePt t="90743" x="2997200" y="4927600"/>
          <p14:tracePt t="90758" x="2990850" y="4927600"/>
          <p14:tracePt t="90770" x="2978150" y="4927600"/>
          <p14:tracePt t="90786" x="2946400" y="4946650"/>
          <p14:tracePt t="90803" x="2921000" y="4959350"/>
          <p14:tracePt t="90819" x="2895600" y="4972050"/>
          <p14:tracePt t="90837" x="2882900" y="4972050"/>
          <p14:tracePt t="90853" x="2876550" y="4978400"/>
          <p14:tracePt t="90870" x="2870200" y="4984750"/>
          <p14:tracePt t="90887" x="2863850" y="4984750"/>
          <p14:tracePt t="90903" x="2851150" y="4991100"/>
          <p14:tracePt t="90920" x="2838450" y="4997450"/>
          <p14:tracePt t="90936" x="2832100" y="5003800"/>
          <p14:tracePt t="90956" x="2832100" y="5010150"/>
          <p14:tracePt t="90970" x="2813050" y="5010150"/>
          <p14:tracePt t="90986" x="2813050" y="5016500"/>
          <p14:tracePt t="91003" x="2794000" y="5022850"/>
          <p14:tracePt t="91020" x="2781300" y="5029200"/>
          <p14:tracePt t="91037" x="2755900" y="5035550"/>
          <p14:tracePt t="91053" x="2743200" y="5041900"/>
          <p14:tracePt t="91070" x="2711450" y="5048250"/>
          <p14:tracePt t="91087" x="2698750" y="5054600"/>
          <p14:tracePt t="91103" x="2692400" y="5054600"/>
          <p14:tracePt t="91120" x="2686050" y="5054600"/>
          <p14:tracePt t="91159" x="2673350" y="5054600"/>
          <p14:tracePt t="91171" x="2667000" y="5054600"/>
          <p14:tracePt t="91189" x="2647950" y="5054600"/>
          <p14:tracePt t="91203" x="2628900" y="5060950"/>
          <p14:tracePt t="91220" x="2622550" y="5060950"/>
          <p14:tracePt t="91237" x="2603500" y="5060950"/>
          <p14:tracePt t="91253" x="2584450" y="5067300"/>
          <p14:tracePt t="91270" x="2546350" y="5067300"/>
          <p14:tracePt t="91287" x="2508250" y="5067300"/>
          <p14:tracePt t="91303" x="2444750" y="5073650"/>
          <p14:tracePt t="91321" x="2406650" y="5080000"/>
          <p14:tracePt t="91337" x="2381250" y="5086350"/>
          <p14:tracePt t="91354" x="2349500" y="5086350"/>
          <p14:tracePt t="91370" x="2311400" y="5099050"/>
          <p14:tracePt t="91387" x="2298700" y="5099050"/>
          <p14:tracePt t="91404" x="2273300" y="5105400"/>
          <p14:tracePt t="91420" x="2254250" y="5105400"/>
          <p14:tracePt t="91437" x="2228850" y="5105400"/>
          <p14:tracePt t="91444" x="2209800" y="5105400"/>
          <p14:tracePt t="91453" x="2203450" y="5105400"/>
          <p14:tracePt t="91470" x="2197100" y="5105400"/>
          <p14:tracePt t="91487" x="2184400" y="5105400"/>
          <p14:tracePt t="91504" x="2178050" y="5105400"/>
          <p14:tracePt t="91520" x="2165350" y="5105400"/>
          <p14:tracePt t="91537" x="2146300" y="5105400"/>
          <p14:tracePt t="91554" x="2101850" y="5105400"/>
          <p14:tracePt t="91572" x="2044700" y="5105400"/>
          <p14:tracePt t="91587" x="2006600" y="5105400"/>
          <p14:tracePt t="91603" x="1943100" y="5105400"/>
          <p14:tracePt t="91620" x="1841500" y="5105400"/>
          <p14:tracePt t="91637" x="1790700" y="5105400"/>
          <p14:tracePt t="91654" x="1746250" y="5105400"/>
          <p14:tracePt t="91671" x="1720850" y="5105400"/>
          <p14:tracePt t="91687" x="1701800" y="5105400"/>
          <p14:tracePt t="91704" x="1689100" y="5105400"/>
          <p14:tracePt t="91720" x="1670050" y="5105400"/>
          <p14:tracePt t="91737" x="1651000" y="5105400"/>
          <p14:tracePt t="91754" x="1631950" y="5105400"/>
          <p14:tracePt t="91770" x="1619250" y="5105400"/>
          <p14:tracePt t="91787" x="1606550" y="5105400"/>
          <p14:tracePt t="91804" x="1600200" y="5105400"/>
          <p14:tracePt t="91820" x="1581150" y="5105400"/>
          <p14:tracePt t="91837" x="1562100" y="5105400"/>
          <p14:tracePt t="91854" x="1549400" y="5105400"/>
          <p14:tracePt t="91870" x="1524000" y="5099050"/>
          <p14:tracePt t="91887" x="1504950" y="5099050"/>
          <p14:tracePt t="91904" x="1498600" y="5099050"/>
          <p14:tracePt t="91921" x="1492250" y="5099050"/>
          <p14:tracePt t="91937" x="1479550" y="5099050"/>
          <p14:tracePt t="91943" x="1466850" y="5092700"/>
          <p14:tracePt t="91956" x="1416050" y="5086350"/>
          <p14:tracePt t="91972" x="1403350" y="5086350"/>
          <p14:tracePt t="91987" x="1339850" y="5060950"/>
          <p14:tracePt t="92004" x="1320800" y="5060950"/>
          <p14:tracePt t="92021" x="1308100" y="5060950"/>
          <p14:tracePt t="92037" x="1301750" y="5060950"/>
          <p14:tracePt t="92054" x="1295400" y="5048250"/>
          <p14:tracePt t="92087" x="1282700" y="5048250"/>
          <p14:tracePt t="92112" x="1282700" y="5041900"/>
          <p14:tracePt t="92144" x="1276350" y="5041900"/>
          <p14:tracePt t="92148" x="1263650" y="5035550"/>
          <p14:tracePt t="92164" x="1250950" y="5022850"/>
          <p14:tracePt t="92177" x="1238250" y="5010150"/>
          <p14:tracePt t="92187" x="1212850" y="4991100"/>
          <p14:tracePt t="92205" x="1187450" y="4965700"/>
          <p14:tracePt t="92221" x="1181100" y="4959350"/>
          <p14:tracePt t="92237" x="1174750" y="4953000"/>
          <p14:tracePt t="92254" x="1168400" y="4946650"/>
          <p14:tracePt t="92271" x="1162050" y="4940300"/>
          <p14:tracePt t="92288" x="1155700" y="4933950"/>
          <p14:tracePt t="92304" x="1143000" y="4921250"/>
          <p14:tracePt t="92337" x="1143000" y="4914900"/>
          <p14:tracePt t="92354" x="1143000" y="4902200"/>
          <p14:tracePt t="92396" x="1143000" y="4895850"/>
          <p14:tracePt t="92405" x="1143000" y="4889500"/>
          <p14:tracePt t="92421" x="1143000" y="4876800"/>
          <p14:tracePt t="92429" x="1143000" y="4870450"/>
          <p14:tracePt t="92453" x="1143000" y="4864100"/>
          <p14:tracePt t="92460" x="1143000" y="4845050"/>
          <p14:tracePt t="92478" x="1149350" y="4838700"/>
          <p14:tracePt t="92487" x="1155700" y="4832350"/>
          <p14:tracePt t="92505" x="1168400" y="4819650"/>
          <p14:tracePt t="92521" x="1181100" y="4806950"/>
          <p14:tracePt t="92537" x="1193800" y="4787900"/>
          <p14:tracePt t="92556" x="1206500" y="4768850"/>
          <p14:tracePt t="92571" x="1219200" y="4756150"/>
          <p14:tracePt t="92588" x="1231900" y="4737100"/>
          <p14:tracePt t="92605" x="1250950" y="4711700"/>
          <p14:tracePt t="92621" x="1257300" y="4705350"/>
          <p14:tracePt t="92638" x="1263650" y="4692650"/>
          <p14:tracePt t="92655" x="1276350" y="4686300"/>
          <p14:tracePt t="92671" x="1282700" y="4679950"/>
          <p14:tracePt t="92688" x="1282700" y="4673600"/>
          <p14:tracePt t="92705" x="1289050" y="4667250"/>
          <p14:tracePt t="92740" x="1289050" y="4660900"/>
          <p14:tracePt t="92755" x="1301750" y="4648200"/>
          <p14:tracePt t="92772" x="1320800" y="4635500"/>
          <p14:tracePt t="92788" x="1327150" y="4622800"/>
          <p14:tracePt t="92804" x="1333500" y="4616450"/>
          <p14:tracePt t="92853" x="1339850" y="4616450"/>
          <p14:tracePt t="92878" x="1346200" y="4616450"/>
          <p14:tracePt t="92884" x="1352550" y="4616450"/>
          <p14:tracePt t="92895" x="1358900" y="4616450"/>
          <p14:tracePt t="92905" x="1365250" y="4616450"/>
          <p14:tracePt t="92922" x="1384300" y="4616450"/>
          <p14:tracePt t="92928" x="1397000" y="4616450"/>
          <p14:tracePt t="92938" x="1403350" y="4610100"/>
          <p14:tracePt t="92957" x="1447800" y="4610100"/>
          <p14:tracePt t="92971" x="1498600" y="4591050"/>
          <p14:tracePt t="92988" x="1555750" y="4584700"/>
          <p14:tracePt t="93005" x="1606550" y="4578350"/>
          <p14:tracePt t="93021" x="1676400" y="4565650"/>
          <p14:tracePt t="93039" x="1733550" y="4565650"/>
          <p14:tracePt t="93055" x="1765300" y="4559300"/>
          <p14:tracePt t="93072" x="1822450" y="4559300"/>
          <p14:tracePt t="93088" x="1879600" y="4552950"/>
          <p14:tracePt t="93105" x="1962150" y="4527550"/>
          <p14:tracePt t="93122" x="2019300" y="4527550"/>
          <p14:tracePt t="93140" x="2082800" y="4527550"/>
          <p14:tracePt t="93156" x="2139950" y="4527550"/>
          <p14:tracePt t="93172" x="2222500" y="4533900"/>
          <p14:tracePt t="93189" x="2292350" y="4540250"/>
          <p14:tracePt t="93205" x="2368550" y="4559300"/>
          <p14:tracePt t="93222" x="2444750" y="4565650"/>
          <p14:tracePt t="93238" x="2514600" y="4572000"/>
          <p14:tracePt t="93255" x="2565400" y="4578350"/>
          <p14:tracePt t="93272" x="2603500" y="4591050"/>
          <p14:tracePt t="93288" x="2647950" y="4597400"/>
          <p14:tracePt t="93305" x="2679700" y="4603750"/>
          <p14:tracePt t="93322" x="2711450" y="4603750"/>
          <p14:tracePt t="93339" x="2730500" y="4603750"/>
          <p14:tracePt t="93357" x="2755900" y="4610100"/>
          <p14:tracePt t="93389" x="2768600" y="4610100"/>
          <p14:tracePt t="93405" x="2787650" y="4616450"/>
          <p14:tracePt t="93422" x="2806700" y="4622800"/>
          <p14:tracePt t="93439" x="2832100" y="4635500"/>
          <p14:tracePt t="93447" x="2857500" y="4635500"/>
          <p14:tracePt t="93455" x="2882900" y="4654550"/>
          <p14:tracePt t="93472" x="2914650" y="4667250"/>
          <p14:tracePt t="93488" x="2933700" y="4673600"/>
          <p14:tracePt t="93505" x="2959100" y="4692650"/>
          <p14:tracePt t="93522" x="2971800" y="4705350"/>
          <p14:tracePt t="93539" x="2978150" y="4705350"/>
          <p14:tracePt t="93597" x="2990850" y="4718050"/>
          <p14:tracePt t="93604" x="2990850" y="4724400"/>
          <p14:tracePt t="93613" x="2997200" y="4724400"/>
          <p14:tracePt t="93622" x="2997200" y="4730750"/>
          <p14:tracePt t="93638" x="2997200" y="4737100"/>
          <p14:tracePt t="93656" x="2997200" y="4749800"/>
          <p14:tracePt t="93672" x="2997200" y="4756150"/>
          <p14:tracePt t="93742" x="2997200" y="4768850"/>
          <p14:tracePt t="93749" x="2997200" y="4775200"/>
          <p14:tracePt t="93766" x="2997200" y="4781550"/>
          <p14:tracePt t="93774" x="2997200" y="4794250"/>
          <p14:tracePt t="93789" x="2997200" y="4806950"/>
          <p14:tracePt t="93805" x="2990850" y="4826000"/>
          <p14:tracePt t="93839" x="2978150" y="4845050"/>
          <p14:tracePt t="93855" x="2978150" y="4851400"/>
          <p14:tracePt t="93872" x="2971800" y="4864100"/>
          <p14:tracePt t="93889" x="2965450" y="4870450"/>
          <p14:tracePt t="93905" x="2959100" y="4883150"/>
          <p14:tracePt t="93922" x="2946400" y="4908550"/>
          <p14:tracePt t="93926" x="2940050" y="4908550"/>
          <p14:tracePt t="93939" x="2933700" y="4921250"/>
          <p14:tracePt t="93955" x="2914650" y="4940300"/>
          <p14:tracePt t="93972" x="2908300" y="4953000"/>
          <p14:tracePt t="93989" x="2901950" y="4953000"/>
          <p14:tracePt t="94022" x="2895600" y="4953000"/>
          <p14:tracePt t="94039" x="2882900" y="4953000"/>
          <p14:tracePt t="94062" x="2876550" y="4953000"/>
          <p14:tracePt t="94072" x="2870200" y="4959350"/>
          <p14:tracePt t="94089" x="2857500" y="4959350"/>
          <p14:tracePt t="94106" x="2819400" y="4965700"/>
          <p14:tracePt t="94123" x="2781300" y="4972050"/>
          <p14:tracePt t="94139" x="2679700" y="4972050"/>
          <p14:tracePt t="94156" x="2540000" y="4978400"/>
          <p14:tracePt t="94172" x="2489200" y="4984750"/>
          <p14:tracePt t="94189" x="2463800" y="4991100"/>
          <p14:tracePt t="94278" x="2451100" y="4991100"/>
          <p14:tracePt t="94285" x="2444750" y="4991100"/>
          <p14:tracePt t="94295" x="2432050" y="4997450"/>
          <p14:tracePt t="94306" x="2425700" y="4997450"/>
          <p14:tracePt t="94322" x="2413000" y="4997450"/>
          <p14:tracePt t="94339" x="2393950" y="4997450"/>
          <p14:tracePt t="94356" x="2387600" y="4997450"/>
          <p14:tracePt t="95222" x="2381250" y="4997450"/>
          <p14:tracePt t="95239" x="2413000" y="4997450"/>
          <p14:tracePt t="95247" x="2514600" y="4997450"/>
          <p14:tracePt t="95256" x="2635250" y="4997450"/>
          <p14:tracePt t="95273" x="2908300" y="5010150"/>
          <p14:tracePt t="95290" x="3238500" y="5067300"/>
          <p14:tracePt t="95307" x="3429000" y="5086350"/>
          <p14:tracePt t="95324" x="3587750" y="5099050"/>
          <p14:tracePt t="95340" x="3651250" y="5099050"/>
          <p14:tracePt t="95823" x="3683000" y="5099050"/>
          <p14:tracePt t="95830" x="3746500" y="5099050"/>
          <p14:tracePt t="95840" x="3816350" y="5118100"/>
          <p14:tracePt t="95857" x="4051300" y="5162550"/>
          <p14:tracePt t="95874" x="4387850" y="5276850"/>
          <p14:tracePt t="95891" x="4775200" y="5327650"/>
          <p14:tracePt t="95907" x="5207000" y="5327650"/>
          <p14:tracePt t="95924" x="5816600" y="5327650"/>
          <p14:tracePt t="95940" x="6146800" y="5327650"/>
          <p14:tracePt t="95957" x="6337300" y="5327650"/>
          <p14:tracePt t="95974" x="6451600" y="5327650"/>
          <p14:tracePt t="95991" x="6502400" y="5327650"/>
          <p14:tracePt t="96007" x="6515100" y="5327650"/>
          <p14:tracePt t="96024" x="6527800" y="5327650"/>
          <p14:tracePt t="96080" x="6534150" y="5327650"/>
          <p14:tracePt t="96085" x="6540500" y="5327650"/>
          <p14:tracePt t="96098" x="6553200" y="5327650"/>
          <p14:tracePt t="96107" x="6578600" y="5327650"/>
          <p14:tracePt t="96126" x="6731000" y="5327650"/>
          <p14:tracePt t="96141" x="6927850" y="5340350"/>
          <p14:tracePt t="96158" x="7156450" y="5359400"/>
          <p14:tracePt t="96174" x="7258050" y="5327650"/>
          <p14:tracePt t="96191" x="7264400" y="5251450"/>
          <p14:tracePt t="96208" x="7258050" y="5181600"/>
          <p14:tracePt t="96224" x="7169150" y="5118100"/>
          <p14:tracePt t="96241" x="7029450" y="5073650"/>
          <p14:tracePt t="96257" x="6832600" y="5029200"/>
          <p14:tracePt t="96274" x="6661150" y="5010150"/>
          <p14:tracePt t="96291" x="6534150" y="4984750"/>
          <p14:tracePt t="96308" x="6432550" y="4978400"/>
          <p14:tracePt t="96325" x="6362700" y="4978400"/>
          <p14:tracePt t="96341" x="6350000" y="4978400"/>
          <p14:tracePt t="96357" x="6343650" y="4978400"/>
          <p14:tracePt t="96406" x="6343650" y="4984750"/>
          <p14:tracePt t="96454" x="6343650" y="4991100"/>
          <p14:tracePt t="96727" x="6362700" y="4991100"/>
          <p14:tracePt t="96734" x="6426200" y="4991100"/>
          <p14:tracePt t="96744" x="6508750" y="4991100"/>
          <p14:tracePt t="96758" x="6711950" y="4991100"/>
          <p14:tracePt t="96775" x="6902450" y="5022850"/>
          <p14:tracePt t="96791" x="7105650" y="5060950"/>
          <p14:tracePt t="96808" x="7334250" y="5080000"/>
          <p14:tracePt t="96825" x="7524750" y="5092700"/>
          <p14:tracePt t="96841" x="7658100" y="5092700"/>
          <p14:tracePt t="96858" x="7727950" y="5092700"/>
          <p14:tracePt t="96875" x="7747000" y="5092700"/>
          <p14:tracePt t="96891" x="7753350" y="5092700"/>
          <p14:tracePt t="96959" x="7759700" y="5092700"/>
          <p14:tracePt t="96966" x="7772400" y="5092700"/>
          <p14:tracePt t="96977" x="7785100" y="5092700"/>
          <p14:tracePt t="96992" x="7829550" y="5092700"/>
          <p14:tracePt t="97008" x="7893050" y="5092700"/>
          <p14:tracePt t="97025" x="7943850" y="5092700"/>
          <p14:tracePt t="97042" x="7969250" y="5092700"/>
          <p14:tracePt t="97058" x="7969250" y="5086350"/>
          <p14:tracePt t="97111" x="7981950" y="5086350"/>
          <p14:tracePt t="97130" x="7988300" y="5086350"/>
          <p14:tracePt t="97134" x="7994650" y="5073650"/>
          <p14:tracePt t="97151" x="8007350" y="5073650"/>
          <p14:tracePt t="97166" x="8013700" y="5073650"/>
          <p14:tracePt t="97175" x="8020050" y="5073650"/>
          <p14:tracePt t="97192" x="8032750" y="5073650"/>
          <p14:tracePt t="97208" x="8051800" y="5073650"/>
          <p14:tracePt t="97242" x="8058150" y="5073650"/>
          <p14:tracePt t="97258" x="8064500" y="5073650"/>
          <p14:tracePt t="97311" x="8077200" y="5073650"/>
          <p14:tracePt t="97319" x="8083550" y="5073650"/>
          <p14:tracePt t="97335" x="8102600" y="5073650"/>
          <p14:tracePt t="97350" x="8108950" y="5073650"/>
          <p14:tracePt t="97358" x="8121650" y="5073650"/>
          <p14:tracePt t="97379" x="8166100" y="5067300"/>
          <p14:tracePt t="97392" x="8242300" y="5067300"/>
          <p14:tracePt t="97409" x="8337550" y="5067300"/>
          <p14:tracePt t="97425" x="8420100" y="5054600"/>
          <p14:tracePt t="97442" x="8439150" y="5048250"/>
          <p14:tracePt t="97450" x="8445500" y="5041900"/>
          <p14:tracePt t="98248" x="8439150" y="5041900"/>
          <p14:tracePt t="98266" x="8426450" y="5041900"/>
          <p14:tracePt t="98282" x="8413750" y="5048250"/>
          <p14:tracePt t="98286" x="8401050" y="5048250"/>
          <p14:tracePt t="98304" x="8394700" y="5048250"/>
          <p14:tracePt t="98314" x="8382000" y="5048250"/>
          <p14:tracePt t="98326" x="8369300" y="5048250"/>
          <p14:tracePt t="98343" x="8350250" y="5048250"/>
          <p14:tracePt t="98359" x="8343900" y="5054600"/>
          <p14:tracePt t="99015" x="8331200" y="5054600"/>
          <p14:tracePt t="99024" x="8324850" y="5054600"/>
          <p14:tracePt t="99033" x="8318500" y="5060950"/>
          <p14:tracePt t="99050" x="8312150" y="5067300"/>
          <p14:tracePt t="99060" x="8305800" y="5067300"/>
          <p14:tracePt t="99077" x="8299450" y="5073650"/>
          <p14:tracePt t="99095" x="8293100" y="5073650"/>
          <p14:tracePt t="99110" x="8261350" y="5080000"/>
          <p14:tracePt t="99127" x="8235950" y="5092700"/>
          <p14:tracePt t="99143" x="8223250" y="5092700"/>
          <p14:tracePt t="99160" x="8223250" y="5099050"/>
          <p14:tracePt t="99787" x="8216900" y="5105400"/>
          <p14:tracePt t="99791" x="8210550" y="5105400"/>
          <p14:tracePt t="99801" x="8191500" y="5118100"/>
          <p14:tracePt t="99810" x="8172450" y="5118100"/>
          <p14:tracePt t="99828" x="8108950" y="5118100"/>
          <p14:tracePt t="99844" x="8032750" y="5118100"/>
          <p14:tracePt t="99861" x="7956550" y="5118100"/>
          <p14:tracePt t="99878" x="7848600" y="5118100"/>
          <p14:tracePt t="99897" x="7740650" y="5118100"/>
          <p14:tracePt t="99911" x="7702550" y="5118100"/>
          <p14:tracePt t="99927" x="7696200" y="5118100"/>
          <p14:tracePt t="100289" x="7689850" y="5118100"/>
          <p14:tracePt t="100301" x="7658100" y="5118100"/>
          <p14:tracePt t="100308" x="7613650" y="5118100"/>
          <p14:tracePt t="100317" x="7581900" y="5118100"/>
          <p14:tracePt t="100328" x="7435850" y="5118100"/>
          <p14:tracePt t="100344" x="7258050" y="5118100"/>
          <p14:tracePt t="100362" x="7042150" y="5105400"/>
          <p14:tracePt t="100378" x="6883400" y="5080000"/>
          <p14:tracePt t="100394" x="6762750" y="5067300"/>
          <p14:tracePt t="100411" x="6711950" y="5060950"/>
          <p14:tracePt t="100429" x="6699250" y="5060950"/>
          <p14:tracePt t="100496" x="6692900" y="5060950"/>
          <p14:tracePt t="100506" x="6673850" y="5060950"/>
          <p14:tracePt t="100517" x="6661150" y="5060950"/>
          <p14:tracePt t="100528" x="6616700" y="5060950"/>
          <p14:tracePt t="100544" x="6572250" y="5060950"/>
          <p14:tracePt t="100561" x="6546850" y="5060950"/>
          <p14:tracePt t="100578" x="6515100" y="5060950"/>
          <p14:tracePt t="100595" x="6457950" y="5054600"/>
          <p14:tracePt t="100611" x="6362700" y="5035550"/>
          <p14:tracePt t="100628" x="6273800" y="5035550"/>
          <p14:tracePt t="100645" x="6210300" y="5035550"/>
          <p14:tracePt t="100662" x="6178550" y="5035550"/>
          <p14:tracePt t="100971" x="6184900" y="5035550"/>
          <p14:tracePt t="100985" x="6191250" y="5035550"/>
          <p14:tracePt t="102137" x="6184900" y="5035550"/>
          <p14:tracePt t="102145" x="6172200" y="5035550"/>
          <p14:tracePt t="102154" x="6115050" y="5035550"/>
          <p14:tracePt t="102162" x="6019800" y="5035550"/>
          <p14:tracePt t="102179" x="5676900" y="5041900"/>
          <p14:tracePt t="102196" x="5124450" y="5067300"/>
          <p14:tracePt t="102213" x="4616450" y="5187950"/>
          <p14:tracePt t="102229" x="4267200" y="5289550"/>
          <p14:tracePt t="102247" x="4064000" y="5346700"/>
          <p14:tracePt t="102264" x="3962400" y="5397500"/>
          <p14:tracePt t="102280" x="3860800" y="5461000"/>
          <p14:tracePt t="102296" x="3810000" y="5505450"/>
          <p14:tracePt t="102313" x="3740150" y="5575300"/>
          <p14:tracePt t="102330" x="3613150" y="5657850"/>
          <p14:tracePt t="102346" x="3492500" y="5772150"/>
          <p14:tracePt t="102363" x="3340100" y="5867400"/>
          <p14:tracePt t="102379" x="3219450" y="5949950"/>
          <p14:tracePt t="102396" x="3155950" y="6019800"/>
          <p14:tracePt t="102413" x="3111500" y="6083300"/>
          <p14:tracePt t="102430" x="3048000" y="6165850"/>
          <p14:tracePt t="102446" x="2997200" y="6273800"/>
          <p14:tracePt t="102454" x="2978150" y="6330950"/>
          <p14:tracePt t="102463" x="2959100" y="6375400"/>
          <p14:tracePt t="102481" x="2921000" y="6483350"/>
          <p14:tracePt t="102496" x="2908300" y="6508750"/>
          <p14:tracePt t="102569" x="2908300" y="6521450"/>
          <p14:tracePt t="102578" x="2908300" y="6527800"/>
          <p14:tracePt t="102592" x="2895600" y="6546850"/>
          <p14:tracePt t="102602" x="2889250" y="6553200"/>
          <p14:tracePt t="102613" x="2882900" y="6559550"/>
          <p14:tracePt t="102630" x="2857500" y="6584950"/>
          <p14:tracePt t="102646" x="2844800" y="6591300"/>
          <p14:tracePt t="102771" x="2857500" y="6591300"/>
          <p14:tracePt t="102778" x="2863850" y="6578600"/>
          <p14:tracePt t="102787" x="2876550" y="6565900"/>
          <p14:tracePt t="102796" x="2889250" y="6559550"/>
          <p14:tracePt t="102813" x="2952750" y="6502400"/>
          <p14:tracePt t="102830" x="2990850" y="6464300"/>
          <p14:tracePt t="102847" x="3016250" y="6438900"/>
          <p14:tracePt t="102864" x="3016250" y="6432550"/>
          <p14:tracePt t="102880" x="3016250" y="6400800"/>
          <p14:tracePt t="102896" x="3009900" y="6375400"/>
          <p14:tracePt t="102913" x="2959100" y="6362700"/>
          <p14:tracePt t="102930" x="2889250" y="6337300"/>
          <p14:tracePt t="102946" x="2876550" y="6337300"/>
          <p14:tracePt t="102963" x="2870200" y="6337300"/>
          <p14:tracePt t="103003" x="2857500" y="6337300"/>
          <p14:tracePt t="103026" x="2851150" y="6330950"/>
          <p14:tracePt t="103059" x="2844800" y="6324600"/>
          <p14:tracePt t="103073" x="2832100" y="6324600"/>
          <p14:tracePt t="103084" x="2825750" y="6324600"/>
          <p14:tracePt t="103101" x="2819400" y="6324600"/>
          <p14:tracePt t="103104" x="2813050" y="6324600"/>
          <p14:tracePt t="103114" x="2806700" y="6324600"/>
          <p14:tracePt t="103450" x="2794000" y="6324600"/>
          <p14:tracePt t="103458" x="2787650" y="6324600"/>
          <p14:tracePt t="103468" x="2768600" y="6324600"/>
          <p14:tracePt t="103481" x="2730500" y="6337300"/>
          <p14:tracePt t="103497" x="2711450" y="6337300"/>
          <p14:tracePt t="103514" x="2698750" y="6337300"/>
          <p14:tracePt t="103658" x="2724150" y="6337300"/>
          <p14:tracePt t="103666" x="2755900" y="6337300"/>
          <p14:tracePt t="103677" x="2781300" y="6337300"/>
          <p14:tracePt t="103686" x="2813050" y="6337300"/>
          <p14:tracePt t="103697" x="2876550" y="6337300"/>
          <p14:tracePt t="103714" x="3003550" y="6337300"/>
          <p14:tracePt t="103731" x="3225800" y="6337300"/>
          <p14:tracePt t="103747" x="3543300" y="6337300"/>
          <p14:tracePt t="103764" x="4019550" y="6337300"/>
          <p14:tracePt t="103780" x="4641850" y="6337300"/>
          <p14:tracePt t="103797" x="5200650" y="6337300"/>
          <p14:tracePt t="103814" x="5676900" y="6337300"/>
          <p14:tracePt t="103830" x="5962650" y="6337300"/>
          <p14:tracePt t="103848" x="6184900" y="6337300"/>
          <p14:tracePt t="103864" x="6203950" y="6337300"/>
          <p14:tracePt t="103921" x="6203950" y="6330950"/>
          <p14:tracePt t="103937" x="6210300" y="6330950"/>
          <p14:tracePt t="103946" x="6216650" y="6324600"/>
          <p14:tracePt t="103954" x="6235700" y="6324600"/>
          <p14:tracePt t="103964" x="6254750" y="6311900"/>
          <p14:tracePt t="103981" x="6311900" y="6305550"/>
          <p14:tracePt t="103998" x="6350000" y="6305550"/>
          <p14:tracePt t="104014" x="6388100" y="6299200"/>
          <p14:tracePt t="104033" x="6432550" y="6299200"/>
          <p14:tracePt t="104048" x="6477000" y="6299200"/>
          <p14:tracePt t="104064" x="6489700" y="6299200"/>
          <p14:tracePt t="104105" x="6496050" y="6299200"/>
          <p14:tracePt t="104138" x="6489700" y="6299200"/>
          <p14:tracePt t="104145" x="6483350" y="6299200"/>
          <p14:tracePt t="104161" x="6477000" y="6299200"/>
          <p14:tracePt t="104226" x="6470650" y="6292850"/>
          <p14:tracePt t="104251" x="6470650" y="6286500"/>
          <p14:tracePt t="104299" x="6464300" y="6280150"/>
          <p14:tracePt t="104306" x="6451600" y="6273800"/>
          <p14:tracePt t="104314" x="6445250" y="6273800"/>
          <p14:tracePt t="104332" x="6388100" y="6254750"/>
          <p14:tracePt t="104348" x="6318250" y="6248400"/>
          <p14:tracePt t="104365" x="6210300" y="6242050"/>
          <p14:tracePt t="104381" x="6102350" y="6216650"/>
          <p14:tracePt t="104398" x="6000750" y="6203950"/>
          <p14:tracePt t="104415" x="5949950" y="6203950"/>
          <p14:tracePt t="104431" x="5943600" y="6203950"/>
          <p14:tracePt t="104454" x="5937250" y="6203950"/>
          <p14:tracePt t="104464" x="5937250" y="6197600"/>
          <p14:tracePt t="104668" x="5937250" y="6191250"/>
          <p14:tracePt t="104676" x="5943600" y="6191250"/>
          <p14:tracePt t="104684" x="5949950" y="6191250"/>
          <p14:tracePt t="104698" x="5975350" y="6191250"/>
          <p14:tracePt t="104715" x="6026150" y="6191250"/>
          <p14:tracePt t="104732" x="6083300" y="6191250"/>
          <p14:tracePt t="104749" x="6121400" y="6191250"/>
          <p14:tracePt t="104765" x="6140450" y="6191250"/>
          <p14:tracePt t="104821" x="6127750" y="6191250"/>
          <p14:tracePt t="104825" x="6115050" y="6191250"/>
          <p14:tracePt t="104836" x="6096000" y="6191250"/>
          <p14:tracePt t="104851" x="6070600" y="6191250"/>
          <p14:tracePt t="104865" x="6057900" y="6191250"/>
          <p14:tracePt t="104978" x="6051550" y="6191250"/>
          <p14:tracePt t="105469" x="6057900" y="6191250"/>
          <p14:tracePt t="105474" x="6076950" y="6184900"/>
          <p14:tracePt t="105483" x="6096000" y="6184900"/>
          <p14:tracePt t="105499" x="6172200" y="6178550"/>
          <p14:tracePt t="105515" x="6292850" y="6178550"/>
          <p14:tracePt t="105532" x="6426200" y="6178550"/>
          <p14:tracePt t="105549" x="6515100" y="6178550"/>
          <p14:tracePt t="105565" x="6527800" y="6178550"/>
          <p14:tracePt t="106027" x="6515100" y="6178550"/>
          <p14:tracePt t="106038" x="6496050" y="6178550"/>
          <p14:tracePt t="106042" x="6470650" y="6178550"/>
          <p14:tracePt t="106055" x="6426200" y="6178550"/>
          <p14:tracePt t="106066" x="6305550" y="6178550"/>
          <p14:tracePt t="106083" x="6178550" y="6178550"/>
          <p14:tracePt t="106099" x="6102350" y="6178550"/>
          <p14:tracePt t="106116" x="6076950" y="6178550"/>
          <p14:tracePt t="106133" x="6057900" y="6178550"/>
          <p14:tracePt t="106202" x="6051550" y="6178550"/>
          <p14:tracePt t="106222" x="6045200" y="6178550"/>
          <p14:tracePt t="106237" x="6038850" y="6178550"/>
          <p14:tracePt t="106254" x="6032500" y="6178550"/>
          <p14:tracePt t="106259" x="6026150" y="6178550"/>
          <p14:tracePt t="106283" x="6007100" y="6178550"/>
          <p14:tracePt t="106306" x="6000750" y="6178550"/>
          <p14:tracePt t="106314" x="5988050" y="6178550"/>
          <p14:tracePt t="106356" x="5981700" y="6178550"/>
          <p14:tracePt t="106363" x="5975350" y="6178550"/>
          <p14:tracePt t="106373" x="5956300" y="6184900"/>
          <p14:tracePt t="106383" x="5937250" y="6191250"/>
          <p14:tracePt t="106400" x="5924550" y="6191250"/>
          <p14:tracePt t="106416" x="5892800" y="6197600"/>
          <p14:tracePt t="106435" x="5873750" y="6197600"/>
          <p14:tracePt t="106449" x="5848350" y="6203950"/>
          <p14:tracePt t="106467" x="5842000" y="6203950"/>
          <p14:tracePt t="106485" x="5829300" y="6210300"/>
          <p14:tracePt t="106563" x="5822950" y="6216650"/>
          <p14:tracePt t="106578" x="5816600" y="6216650"/>
          <p14:tracePt t="106589" x="5810250" y="6216650"/>
          <p14:tracePt t="106594" x="5803900" y="6210300"/>
          <p14:tracePt t="106605" x="5797550" y="6210300"/>
          <p14:tracePt t="106616" x="5797550" y="6203950"/>
          <p14:tracePt t="106633" x="5772150" y="6197600"/>
          <p14:tracePt t="106666" x="5759450" y="6197600"/>
          <p14:tracePt t="106771" x="5753100" y="6197600"/>
          <p14:tracePt t="107252" x="5746750" y="6197600"/>
          <p14:tracePt t="107259" x="5740400" y="6197600"/>
          <p14:tracePt t="107747" x="5727700" y="6197600"/>
          <p14:tracePt t="107764" x="5715000" y="6197600"/>
          <p14:tracePt t="107774" x="5702300" y="6197600"/>
          <p14:tracePt t="107779" x="5676900" y="6197600"/>
          <p14:tracePt t="107790" x="5670550" y="6197600"/>
          <p14:tracePt t="107800" x="5638800" y="6197600"/>
          <p14:tracePt t="107818" x="5562600" y="6197600"/>
          <p14:tracePt t="107835" x="5549900" y="6191250"/>
          <p14:tracePt t="107851" x="5486400" y="6178550"/>
          <p14:tracePt t="107867" x="5467350" y="6159500"/>
          <p14:tracePt t="107884" x="5454650" y="6140450"/>
          <p14:tracePt t="107901" x="5441950" y="6108700"/>
          <p14:tracePt t="107918" x="5441950" y="6076950"/>
          <p14:tracePt t="107934" x="5429250" y="6051550"/>
          <p14:tracePt t="107951" x="5416550" y="6019800"/>
          <p14:tracePt t="107958" x="5410200" y="6019800"/>
          <p14:tracePt t="107967" x="5403850" y="6013450"/>
          <p14:tracePt t="107984" x="5397500" y="6000750"/>
          <p14:tracePt t="108001" x="5391150" y="6000750"/>
          <p14:tracePt t="108069" x="5384800" y="6000750"/>
          <p14:tracePt t="108102" x="5384800" y="5988050"/>
          <p14:tracePt t="108115" x="5384800" y="5981700"/>
          <p14:tracePt t="108155" x="5391150" y="5969000"/>
          <p14:tracePt t="108173" x="5391150" y="5962650"/>
          <p14:tracePt t="108191" x="5397500" y="5962650"/>
          <p14:tracePt t="108195" x="5410200" y="5949950"/>
          <p14:tracePt t="108212" x="5410200" y="5943600"/>
          <p14:tracePt t="108221" x="5416550" y="5943600"/>
          <p14:tracePt t="108238" x="5435600" y="5937250"/>
          <p14:tracePt t="108251" x="5441950" y="5930900"/>
          <p14:tracePt t="108268" x="5454650" y="5924550"/>
          <p14:tracePt t="108284" x="5461000" y="5918200"/>
          <p14:tracePt t="108301" x="5473700" y="5905500"/>
          <p14:tracePt t="108318" x="5480050" y="5899150"/>
          <p14:tracePt t="108335" x="5492750" y="5886450"/>
          <p14:tracePt t="108352" x="5511800" y="5880100"/>
          <p14:tracePt t="108368" x="5537200" y="5873750"/>
          <p14:tracePt t="108385" x="5556250" y="5867400"/>
          <p14:tracePt t="108401" x="5575300" y="5861050"/>
          <p14:tracePt t="108420" x="5581650" y="5854700"/>
          <p14:tracePt t="108434" x="5600700" y="5842000"/>
          <p14:tracePt t="108451" x="5626100" y="5842000"/>
          <p14:tracePt t="108468" x="5632450" y="5835650"/>
          <p14:tracePt t="108485" x="5664200" y="5835650"/>
          <p14:tracePt t="108501" x="5683250" y="5835650"/>
          <p14:tracePt t="108518" x="5689600" y="5829300"/>
          <p14:tracePt t="108536" x="5708650" y="5829300"/>
          <p14:tracePt t="108551" x="5734050" y="5829300"/>
          <p14:tracePt t="108568" x="5759450" y="5829300"/>
          <p14:tracePt t="108584" x="5791200" y="5829300"/>
          <p14:tracePt t="108602" x="5816600" y="5854700"/>
          <p14:tracePt t="108618" x="5848350" y="5886450"/>
          <p14:tracePt t="108634" x="5873750" y="5918200"/>
          <p14:tracePt t="108651" x="5899150" y="5949950"/>
          <p14:tracePt t="108668" x="5924550" y="5981700"/>
          <p14:tracePt t="108685" x="5937250" y="6013450"/>
          <p14:tracePt t="108702" x="5956300" y="6038850"/>
          <p14:tracePt t="108718" x="5962650" y="6070600"/>
          <p14:tracePt t="108735" x="5969000" y="6083300"/>
          <p14:tracePt t="108751" x="5969000" y="6089650"/>
          <p14:tracePt t="108787" x="5969000" y="6096000"/>
          <p14:tracePt t="108802" x="5969000" y="6108700"/>
          <p14:tracePt t="108819" x="5969000" y="6121400"/>
          <p14:tracePt t="108835" x="5949950" y="6134100"/>
          <p14:tracePt t="108852" x="5937250" y="6140450"/>
          <p14:tracePt t="108869" x="5918200" y="6140450"/>
          <p14:tracePt t="108885" x="5911850" y="6140450"/>
          <p14:tracePt t="108902" x="5905500" y="6146800"/>
          <p14:tracePt t="108918" x="5892800" y="6153150"/>
          <p14:tracePt t="108935" x="5886450" y="6159500"/>
          <p14:tracePt t="108952" x="5880100" y="6159500"/>
          <p14:tracePt t="109149" x="5873750" y="6165850"/>
          <p14:tracePt t="109164" x="5867400" y="6172200"/>
          <p14:tracePt t="109196" x="5861050" y="6172200"/>
          <p14:tracePt t="109212" x="5848350" y="6172200"/>
          <p14:tracePt t="109917" x="5842000" y="6172200"/>
          <p14:tracePt t="110606" x="5842000" y="6184900"/>
          <p14:tracePt t="110621" x="5835650" y="6191250"/>
          <p14:tracePt t="110629" x="5822950" y="6191250"/>
          <p14:tracePt t="110644" x="5816600" y="6191250"/>
          <p14:tracePt t="110653" x="5810250" y="6197600"/>
          <p14:tracePt t="110670" x="5803900" y="6203950"/>
          <p14:tracePt t="110821" x="5797550" y="6210300"/>
          <p14:tracePt t="110844" x="5791200" y="6210300"/>
          <p14:tracePt t="110852" x="5784850" y="6210300"/>
          <p14:tracePt t="110861" x="5778500" y="6210300"/>
          <p14:tracePt t="110878" x="5772150" y="6210300"/>
          <p14:tracePt t="110886" x="5765800" y="6210300"/>
          <p14:tracePt t="110903" x="5753100" y="6210300"/>
          <p14:tracePt t="110949" x="5740400" y="6210300"/>
          <p14:tracePt t="110958" x="5727700" y="6210300"/>
          <p14:tracePt t="110975" x="5715000" y="6210300"/>
          <p14:tracePt t="110989" x="5702300" y="6210300"/>
          <p14:tracePt t="110997" x="5695950" y="6210300"/>
          <p14:tracePt t="111006" x="5689600" y="6210300"/>
          <p14:tracePt t="111020" x="5683250" y="6203950"/>
          <p14:tracePt t="111037" x="5670550" y="6203950"/>
          <p14:tracePt t="111053" x="5670550" y="6197600"/>
          <p14:tracePt t="111797" x="5702300" y="6197600"/>
          <p14:tracePt t="111807" x="5727700" y="6210300"/>
          <p14:tracePt t="111813" x="5772150" y="6216650"/>
          <p14:tracePt t="111825" x="5797550" y="6223000"/>
          <p14:tracePt t="111838" x="5835650" y="6229350"/>
          <p14:tracePt t="111855" x="5861050" y="6229350"/>
          <p14:tracePt t="111871" x="5867400" y="6229350"/>
          <p14:tracePt t="111966" x="5880100" y="6229350"/>
          <p14:tracePt t="111974" x="5886450" y="6229350"/>
          <p14:tracePt t="111980" x="5892800" y="6229350"/>
          <p14:tracePt t="111994" x="5918200" y="6229350"/>
          <p14:tracePt t="112004" x="5962650" y="6229350"/>
          <p14:tracePt t="112021" x="6013450" y="6229350"/>
          <p14:tracePt t="112037" x="6102350" y="6229350"/>
          <p14:tracePt t="112054" x="6184900" y="6229350"/>
          <p14:tracePt t="112071" x="6280150" y="6229350"/>
          <p14:tracePt t="112087" x="6324600" y="6229350"/>
          <p14:tracePt t="112526" x="6330950" y="6229350"/>
          <p14:tracePt t="112533" x="6337300" y="6229350"/>
          <p14:tracePt t="112544" x="6343650" y="6229350"/>
          <p14:tracePt t="112561" x="6350000" y="6229350"/>
          <p14:tracePt t="112592" x="6356350" y="6229350"/>
          <p14:tracePt t="112639" x="6362700" y="6229350"/>
          <p14:tracePt t="112653" x="6369050" y="6229350"/>
          <p14:tracePt t="112694" x="6369050" y="6223000"/>
          <p14:tracePt t="112902" x="6369050" y="6216650"/>
          <p14:tracePt t="112926" x="6375400" y="6210300"/>
          <p14:tracePt t="112950" x="6388100" y="6210300"/>
          <p14:tracePt t="113445" x="6394450" y="6210300"/>
          <p14:tracePt t="113453" x="6413500" y="6210300"/>
          <p14:tracePt t="113463" x="6438900" y="6210300"/>
          <p14:tracePt t="113472" x="6457950" y="6210300"/>
          <p14:tracePt t="113489" x="6502400" y="6197600"/>
          <p14:tracePt t="113505" x="6534150" y="6197600"/>
          <p14:tracePt t="113522" x="6540500" y="6191250"/>
          <p14:tracePt t="113540" x="6553200" y="6191250"/>
          <p14:tracePt t="113703" x="6534150" y="6191250"/>
          <p14:tracePt t="113713" x="6502400" y="6191250"/>
          <p14:tracePt t="113718" x="6470650" y="6191250"/>
          <p14:tracePt t="113728" x="6438900" y="6191250"/>
          <p14:tracePt t="113739" x="6394450" y="6191250"/>
          <p14:tracePt t="113756" x="6305550" y="6191250"/>
          <p14:tracePt t="113774" x="6178550" y="6191250"/>
          <p14:tracePt t="113789" x="5969000" y="6191250"/>
          <p14:tracePt t="113806" x="5816600" y="6172200"/>
          <p14:tracePt t="113823" x="5734050" y="6172200"/>
          <p14:tracePt t="113839" x="5689600" y="6159500"/>
          <p14:tracePt t="113856" x="5676900" y="6159500"/>
          <p14:tracePt t="113918" x="5670550" y="6159500"/>
          <p14:tracePt t="113929" x="5664200" y="6159500"/>
          <p14:tracePt t="113934" x="5651500" y="6159500"/>
          <p14:tracePt t="113944" x="5645150" y="6159500"/>
          <p14:tracePt t="113956" x="5632450" y="6159500"/>
          <p14:tracePt t="113973" x="5588000" y="6159500"/>
          <p14:tracePt t="113989" x="5537200" y="6153150"/>
          <p14:tracePt t="114006" x="5473700" y="6146800"/>
          <p14:tracePt t="114023" x="5410200" y="6140450"/>
          <p14:tracePt t="114039" x="5372100" y="6121400"/>
          <p14:tracePt t="114056" x="5359400" y="6121400"/>
          <p14:tracePt t="114089" x="5353050" y="6121400"/>
          <p14:tracePt t="114152" x="5346700" y="6121400"/>
          <p14:tracePt t="114161" x="5340350" y="6121400"/>
          <p14:tracePt t="114255" x="5327650" y="6121400"/>
          <p14:tracePt t="114262" x="5321300" y="6121400"/>
          <p14:tracePt t="114273" x="5308600" y="6121400"/>
          <p14:tracePt t="114290" x="5302250" y="6121400"/>
          <p14:tracePt t="114306" x="5283200" y="6121400"/>
          <p14:tracePt t="114383" x="5302250" y="6121400"/>
          <p14:tracePt t="114390" x="5365750" y="6121400"/>
          <p14:tracePt t="114398" x="5435600" y="6146800"/>
          <p14:tracePt t="114407" x="5518150" y="6165850"/>
          <p14:tracePt t="114423" x="5721350" y="6210300"/>
          <p14:tracePt t="114440" x="5892800" y="6235700"/>
          <p14:tracePt t="114456" x="5969000" y="6248400"/>
          <p14:tracePt t="114496" x="5956300" y="6254750"/>
          <p14:tracePt t="114502" x="5930900" y="6254750"/>
          <p14:tracePt t="114512" x="5880100" y="6254750"/>
          <p14:tracePt t="114523" x="5835650" y="6254750"/>
          <p14:tracePt t="114540" x="5803900" y="6261100"/>
          <p14:tracePt t="114558" x="5797550" y="6261100"/>
          <p14:tracePt t="114606" x="5810250" y="6261100"/>
          <p14:tracePt t="114622" x="5829300" y="6261100"/>
          <p14:tracePt t="114742" x="5829300" y="6267450"/>
          <p14:tracePt t="114775" x="5829300" y="6273800"/>
          <p14:tracePt t="115711" x="5822950" y="6273800"/>
          <p14:tracePt t="115719" x="5816600" y="6273800"/>
          <p14:tracePt t="115735" x="5810250" y="6273800"/>
          <p14:tracePt t="115783" x="5803900" y="6273800"/>
          <p14:tracePt t="115847" x="5797550" y="6267450"/>
          <p14:tracePt t="116522" x="5797550" y="6273800"/>
          <p14:tracePt t="116537" x="5803900" y="6280150"/>
          <p14:tracePt t="116548" x="5816600" y="6286500"/>
          <p14:tracePt t="116558" x="5861050" y="6286500"/>
          <p14:tracePt t="116574" x="5930900" y="6286500"/>
          <p14:tracePt t="116591" x="5969000" y="6286500"/>
          <p14:tracePt t="116608" x="6013450" y="6286500"/>
          <p14:tracePt t="116625" x="6051550" y="6273800"/>
          <p14:tracePt t="116641" x="6070600" y="6273800"/>
          <p14:tracePt t="116658" x="6096000" y="6273800"/>
          <p14:tracePt t="116968" x="6096000" y="6267450"/>
          <p14:tracePt t="116983" x="6096000" y="6254750"/>
          <p14:tracePt t="117016" x="6096000" y="6248400"/>
          <p14:tracePt t="117032" x="6096000" y="6242050"/>
          <p14:tracePt t="117040" x="6096000" y="6235700"/>
          <p14:tracePt t="117049" x="6096000" y="6229350"/>
          <p14:tracePt t="117065" x="6096000" y="6223000"/>
          <p14:tracePt t="117249" x="6096000" y="6210300"/>
          <p14:tracePt t="117272" x="6096000" y="6203950"/>
          <p14:tracePt t="117296" x="6096000" y="6197600"/>
          <p14:tracePt t="117768" x="6096000" y="6178550"/>
          <p14:tracePt t="117778" x="6102350" y="6172200"/>
          <p14:tracePt t="117784" x="6121400" y="6172200"/>
          <p14:tracePt t="117792" x="6127750" y="6165850"/>
          <p14:tracePt t="117809" x="6184900" y="6165850"/>
          <p14:tracePt t="117826" x="6248400" y="6146800"/>
          <p14:tracePt t="117842" x="6286500" y="6146800"/>
          <p14:tracePt t="117859" x="6305550" y="6146800"/>
          <p14:tracePt t="117876" x="6311900" y="6146800"/>
          <p14:tracePt t="117945" x="6318250" y="6146800"/>
          <p14:tracePt t="117968" x="6324600" y="6146800"/>
          <p14:tracePt t="117976" x="6330950" y="6140450"/>
          <p14:tracePt t="117984" x="6337300" y="6140450"/>
          <p14:tracePt t="117993" x="6350000" y="6140450"/>
          <p14:tracePt t="118010" x="6356350" y="6134100"/>
          <p14:tracePt t="118026" x="6369050" y="6134100"/>
          <p14:tracePt t="118043" x="6388100" y="6127750"/>
          <p14:tracePt t="118059" x="6400800" y="6121400"/>
          <p14:tracePt t="118076" x="6413500" y="6115050"/>
          <p14:tracePt t="118093" x="6432550" y="6115050"/>
          <p14:tracePt t="118109" x="6457950" y="6108700"/>
          <p14:tracePt t="118241" x="6445250" y="6108700"/>
          <p14:tracePt t="118249" x="6438900" y="6108700"/>
          <p14:tracePt t="118261" x="6426200" y="6121400"/>
          <p14:tracePt t="118276" x="6375400" y="6127750"/>
          <p14:tracePt t="118293" x="6305550" y="6134100"/>
          <p14:tracePt t="118310" x="6197600" y="6134100"/>
          <p14:tracePt t="118327" x="6127750" y="6140450"/>
          <p14:tracePt t="118343" x="6064250" y="6153150"/>
          <p14:tracePt t="118359" x="6057900" y="6153150"/>
          <p14:tracePt t="118440" x="6045200" y="6153150"/>
          <p14:tracePt t="118456" x="6038850" y="6153150"/>
          <p14:tracePt t="118466" x="6032500" y="6153150"/>
          <p14:tracePt t="118472" x="6019800" y="6153150"/>
          <p14:tracePt t="118483" x="6013450" y="6153150"/>
          <p14:tracePt t="118493" x="6007100" y="6153150"/>
          <p14:tracePt t="118510" x="5994400" y="6153150"/>
          <p14:tracePt t="118529" x="5943600" y="6153150"/>
          <p14:tracePt t="118543" x="5911850" y="6153150"/>
          <p14:tracePt t="118560" x="5880100" y="6153150"/>
          <p14:tracePt t="118576" x="5854700" y="6159500"/>
          <p14:tracePt t="118753" x="5848350" y="6165850"/>
          <p14:tracePt t="118762" x="5835650" y="6165850"/>
          <p14:tracePt t="118768" x="5829300" y="6165850"/>
          <p14:tracePt t="118793" x="5816600" y="6178550"/>
          <p14:tracePt t="118801" x="5810250" y="6178550"/>
          <p14:tracePt t="119873" x="5810250" y="6184900"/>
          <p14:tracePt t="119883" x="5797550" y="6184900"/>
          <p14:tracePt t="119899" x="5784850" y="6184900"/>
          <p14:tracePt t="119904" x="5772150" y="6191250"/>
          <p14:tracePt t="119917" x="5759450" y="6191250"/>
          <p14:tracePt t="119928" x="5746750" y="6203950"/>
          <p14:tracePt t="119944" x="5721350" y="6210300"/>
          <p14:tracePt t="119961" x="5708650" y="6210300"/>
          <p14:tracePt t="119977" x="5702300" y="6216650"/>
          <p14:tracePt t="119994" x="5689600" y="6216650"/>
          <p14:tracePt t="120011" x="5664200" y="6216650"/>
          <p14:tracePt t="120028" x="5600700" y="6235700"/>
          <p14:tracePt t="120044" x="5511800" y="6248400"/>
          <p14:tracePt t="120061" x="5454650" y="6267450"/>
          <p14:tracePt t="120078" x="5410200" y="6280150"/>
          <p14:tracePt t="120095" x="5397500" y="6280150"/>
          <p14:tracePt t="120153" x="5391150" y="6280150"/>
          <p14:tracePt t="120170" x="5378450" y="6280150"/>
          <p14:tracePt t="120176" x="5372100" y="6280150"/>
          <p14:tracePt t="120185" x="5359400" y="6280150"/>
          <p14:tracePt t="120194" x="5346700" y="6280150"/>
          <p14:tracePt t="120211" x="5327650" y="6286500"/>
          <p14:tracePt t="120228" x="5314950" y="6286500"/>
          <p14:tracePt t="120245" x="5302250" y="6286500"/>
          <p14:tracePt t="120262" x="5295900" y="6286500"/>
          <p14:tracePt t="120278" x="5289550" y="6286500"/>
          <p14:tracePt t="120299" x="5283200" y="6286500"/>
          <p14:tracePt t="120317" x="5270500" y="6286500"/>
          <p14:tracePt t="120328" x="5264150" y="6286500"/>
          <p14:tracePt t="120345" x="5251450" y="6273800"/>
          <p14:tracePt t="120361" x="5238750" y="6267450"/>
          <p14:tracePt t="120378" x="5200650" y="6242050"/>
          <p14:tracePt t="120394" x="5156200" y="6216650"/>
          <p14:tracePt t="120411" x="5124450" y="6203950"/>
          <p14:tracePt t="120428" x="5105400" y="6197600"/>
          <p14:tracePt t="120461" x="5099050" y="6191250"/>
          <p14:tracePt t="120490" x="5092700" y="6184900"/>
          <p14:tracePt t="120505" x="5086350" y="6184900"/>
          <p14:tracePt t="120516" x="5073650" y="6165850"/>
          <p14:tracePt t="120528" x="5060950" y="6153150"/>
          <p14:tracePt t="120544" x="5035550" y="6115050"/>
          <p14:tracePt t="120561" x="4991100" y="6064250"/>
          <p14:tracePt t="120578" x="4965700" y="6013450"/>
          <p14:tracePt t="120595" x="4946650" y="5981700"/>
          <p14:tracePt t="120611" x="4940300" y="5930900"/>
          <p14:tracePt t="120628" x="4933950" y="5880100"/>
          <p14:tracePt t="120645" x="4933950" y="5835650"/>
          <p14:tracePt t="120661" x="4933950" y="5810250"/>
          <p14:tracePt t="120678" x="4933950" y="5778500"/>
          <p14:tracePt t="120695" x="4921250" y="5740400"/>
          <p14:tracePt t="120712" x="4921250" y="5721350"/>
          <p14:tracePt t="120728" x="4921250" y="5689600"/>
          <p14:tracePt t="120745" x="4933950" y="5651500"/>
          <p14:tracePt t="120762" x="4946650" y="5626100"/>
          <p14:tracePt t="120778" x="4959350" y="5607050"/>
          <p14:tracePt t="120795" x="4978400" y="5581650"/>
          <p14:tracePt t="120811" x="4991100" y="5575300"/>
          <p14:tracePt t="120829" x="5016500" y="5575300"/>
          <p14:tracePt t="120845" x="5060950" y="5568950"/>
          <p14:tracePt t="120862" x="5149850" y="5556250"/>
          <p14:tracePt t="120878" x="5194300" y="5537200"/>
          <p14:tracePt t="120895" x="5276850" y="5505450"/>
          <p14:tracePt t="120912" x="5422900" y="5480050"/>
          <p14:tracePt t="120928" x="5518150" y="5473700"/>
          <p14:tracePt t="120945" x="5607050" y="5473700"/>
          <p14:tracePt t="120962" x="5689600" y="5473700"/>
          <p14:tracePt t="120978" x="5740400" y="5473700"/>
          <p14:tracePt t="120995" x="5797550" y="5473700"/>
          <p14:tracePt t="121012" x="5848350" y="5480050"/>
          <p14:tracePt t="121028" x="5905500" y="5486400"/>
          <p14:tracePt t="121045" x="6013450" y="5518150"/>
          <p14:tracePt t="121062" x="6134100" y="5537200"/>
          <p14:tracePt t="121079" x="6280150" y="5537200"/>
          <p14:tracePt t="121095" x="6419850" y="5537200"/>
          <p14:tracePt t="121113" x="6616700" y="5568950"/>
          <p14:tracePt t="121129" x="6743700" y="5594350"/>
          <p14:tracePt t="121146" x="6858000" y="5613400"/>
          <p14:tracePt t="121162" x="6927850" y="5645150"/>
          <p14:tracePt t="121179" x="7010400" y="5664200"/>
          <p14:tracePt t="121195" x="7023100" y="5664200"/>
          <p14:tracePt t="121242" x="7029450" y="5664200"/>
          <p14:tracePt t="121252" x="7029450" y="5670550"/>
          <p14:tracePt t="121273" x="7029450" y="5676900"/>
          <p14:tracePt t="121284" x="7029450" y="5683250"/>
          <p14:tracePt t="121296" x="7029450" y="5695950"/>
          <p14:tracePt t="121313" x="7035800" y="5727700"/>
          <p14:tracePt t="121329" x="7035800" y="5753100"/>
          <p14:tracePt t="121345" x="7042150" y="5778500"/>
          <p14:tracePt t="121362" x="7042150" y="5803900"/>
          <p14:tracePt t="121379" x="7042150" y="5816600"/>
          <p14:tracePt t="121395" x="7042150" y="5822950"/>
          <p14:tracePt t="121412" x="7042150" y="5842000"/>
          <p14:tracePt t="121429" x="7042150" y="5867400"/>
          <p14:tracePt t="121446" x="7029450" y="5892800"/>
          <p14:tracePt t="121462" x="7023100" y="5918200"/>
          <p14:tracePt t="121470" x="7016750" y="5937250"/>
          <p14:tracePt t="121479" x="7016750" y="5943600"/>
          <p14:tracePt t="121496" x="7016750" y="5962650"/>
          <p14:tracePt t="121513" x="6997700" y="6007100"/>
          <p14:tracePt t="121529" x="6978650" y="6026150"/>
          <p14:tracePt t="121546" x="6940550" y="6045200"/>
          <p14:tracePt t="121563" x="6915150" y="6057900"/>
          <p14:tracePt t="121579" x="6877050" y="6076950"/>
          <p14:tracePt t="121595" x="6851650" y="6096000"/>
          <p14:tracePt t="121612" x="6813550" y="6115050"/>
          <p14:tracePt t="121629" x="6788150" y="6140450"/>
          <p14:tracePt t="121645" x="6756400" y="6159500"/>
          <p14:tracePt t="121663" x="6737350" y="6172200"/>
          <p14:tracePt t="121679" x="6699250" y="6191250"/>
          <p14:tracePt t="121696" x="6686550" y="6197600"/>
          <p14:tracePt t="121713" x="6661150" y="6203950"/>
          <p14:tracePt t="121729" x="6648450" y="6203950"/>
          <p14:tracePt t="121746" x="6623050" y="6216650"/>
          <p14:tracePt t="121762" x="6610350" y="6216650"/>
          <p14:tracePt t="121779" x="6597650" y="6223000"/>
          <p14:tracePt t="121796" x="6565900" y="6229350"/>
          <p14:tracePt t="121813" x="6508750" y="6242050"/>
          <p14:tracePt t="121829" x="6343650" y="6242050"/>
          <p14:tracePt t="121846" x="6127750" y="6242050"/>
          <p14:tracePt t="121863" x="5949950" y="6248400"/>
          <p14:tracePt t="121879" x="5803900" y="6254750"/>
          <p14:tracePt t="121897" x="5715000" y="6267450"/>
          <p14:tracePt t="121913" x="5683250" y="6273800"/>
          <p14:tracePt t="121929" x="5683250" y="6280150"/>
          <p14:tracePt t="121963" x="5664200" y="6286500"/>
          <p14:tracePt t="121979" x="5638800" y="6286500"/>
          <p14:tracePt t="121996" x="5588000" y="6292850"/>
          <p14:tracePt t="122013" x="5499100" y="6292850"/>
          <p14:tracePt t="122031" x="5429250" y="6311900"/>
          <p14:tracePt t="122046" x="5372100" y="6318250"/>
          <p14:tracePt t="122063" x="5327650" y="6324600"/>
          <p14:tracePt t="122079" x="5308600" y="6324600"/>
          <p14:tracePt t="122163" x="5302250" y="6324600"/>
          <p14:tracePt t="122188" x="5289550" y="6330950"/>
          <p14:tracePt t="122314" x="5283200" y="6330950"/>
          <p14:tracePt t="122395" x="5276850" y="6330950"/>
          <p14:tracePt t="122421" x="5264150" y="6330950"/>
          <p14:tracePt t="122460" x="5257800" y="6324600"/>
          <p14:tracePt t="122475" x="5251450" y="6324600"/>
          <p14:tracePt t="122486" x="5232400" y="6318250"/>
          <p14:tracePt t="122489" x="5226050" y="6311900"/>
          <p14:tracePt t="122502" x="5207000" y="6305550"/>
          <p14:tracePt t="122513" x="5168900" y="6286500"/>
          <p14:tracePt t="122530" x="5130800" y="6273800"/>
          <p14:tracePt t="122546" x="5111750" y="6267450"/>
          <p14:tracePt t="122563" x="5092700" y="6248400"/>
          <p14:tracePt t="122580" x="5086350" y="6248400"/>
          <p14:tracePt t="122596" x="5073650" y="6229350"/>
          <p14:tracePt t="122630" x="5067300" y="6223000"/>
          <p14:tracePt t="130169" x="5073650" y="6223000"/>
          <p14:tracePt t="130176" x="5099050" y="6223000"/>
          <p14:tracePt t="130187" x="5111750" y="6223000"/>
          <p14:tracePt t="130203" x="5124450" y="6229350"/>
          <p14:tracePt t="130222" x="5137150" y="6235700"/>
          <p14:tracePt t="130237" x="5143500" y="6235700"/>
          <p14:tracePt t="130253" x="5149850" y="6242050"/>
          <p14:tracePt t="130278" x="5156200" y="6242050"/>
          <p14:tracePt t="130394" x="5162550" y="6242050"/>
          <p14:tracePt t="130397" x="5168900" y="6242050"/>
          <p14:tracePt t="130410" x="5175250" y="6242050"/>
          <p14:tracePt t="130420" x="5181600" y="6242050"/>
          <p14:tracePt t="130511" x="5187950" y="6242050"/>
          <p14:tracePt t="130521" x="5194300" y="6242050"/>
          <p14:tracePt t="130530" x="5200650" y="6242050"/>
          <p14:tracePt t="130537" x="5226050" y="6242050"/>
          <p14:tracePt t="130554" x="5257800" y="6242050"/>
          <p14:tracePt t="130570" x="5314950" y="6242050"/>
          <p14:tracePt t="130587" x="5365750" y="6242050"/>
          <p14:tracePt t="130603" x="5391150" y="6242050"/>
          <p14:tracePt t="130620" x="5397500" y="6242050"/>
          <p14:tracePt t="134370" x="5422900" y="6242050"/>
          <p14:tracePt t="134377" x="5467350" y="6242050"/>
          <p14:tracePt t="134392" x="5626100" y="6242050"/>
          <p14:tracePt t="134407" x="5753100" y="6242050"/>
          <p14:tracePt t="134423" x="5822950" y="6242050"/>
          <p14:tracePt t="134440" x="5873750" y="6242050"/>
          <p14:tracePt t="134456" x="5911850" y="6242050"/>
          <p14:tracePt t="134473" x="5937250" y="6242050"/>
          <p14:tracePt t="134490" x="5962650" y="6242050"/>
          <p14:tracePt t="134507" x="5975350" y="6242050"/>
          <p14:tracePt t="134523" x="5981700" y="6242050"/>
          <p14:tracePt t="136835" x="5981700" y="6235700"/>
          <p14:tracePt t="139730" x="5975350" y="6235700"/>
          <p14:tracePt t="139751" x="5969000" y="6235700"/>
          <p14:tracePt t="139767" x="5962650" y="6235700"/>
          <p14:tracePt t="139772" x="5956300" y="6235700"/>
          <p14:tracePt t="139782" x="5949950" y="6235700"/>
          <p14:tracePt t="139794" x="5937250" y="6235700"/>
          <p14:tracePt t="139835" x="5930900" y="6235700"/>
          <p14:tracePt t="139844" x="5918200" y="6235700"/>
          <p14:tracePt t="139874" x="5911850" y="6235700"/>
          <p14:tracePt t="139890" x="5905500" y="6235700"/>
          <p14:tracePt t="139906" x="5899150" y="6235700"/>
          <p14:tracePt t="143293" x="5886450" y="6235700"/>
          <p14:tracePt t="143304" x="5873750" y="6235700"/>
          <p14:tracePt t="143307" x="5861050" y="6242050"/>
          <p14:tracePt t="143319" x="5829300" y="6242050"/>
          <p14:tracePt t="143331" x="5797550" y="6242050"/>
          <p14:tracePt t="143347" x="5765800" y="6242050"/>
          <p14:tracePt t="143364" x="5753100" y="6242050"/>
          <p14:tracePt t="143381" x="5746750" y="6242050"/>
          <p14:tracePt t="143436" x="5740400" y="6242050"/>
          <p14:tracePt t="143444" x="5734050" y="6242050"/>
          <p14:tracePt t="143455" x="5721350" y="6235700"/>
          <p14:tracePt t="143470" x="5702300" y="6229350"/>
          <p14:tracePt t="143486" x="5689600" y="6229350"/>
          <p14:tracePt t="143499" x="5683250" y="6229350"/>
          <p14:tracePt t="143518" x="5657850" y="6229350"/>
          <p14:tracePt t="143531" x="5645150" y="6229350"/>
          <p14:tracePt t="143869" x="5626100" y="6223000"/>
          <p14:tracePt t="143876" x="5594350" y="6216650"/>
          <p14:tracePt t="143887" x="5581650" y="6216650"/>
          <p14:tracePt t="143900" x="5549900" y="6203950"/>
          <p14:tracePt t="143916" x="5505450" y="6191250"/>
          <p14:tracePt t="143931" x="5480050" y="6191250"/>
          <p14:tracePt t="144327" x="5511800" y="6191250"/>
          <p14:tracePt t="144336" x="5568950" y="6210300"/>
          <p14:tracePt t="144340" x="5638800" y="6235700"/>
          <p14:tracePt t="144352" x="5695950" y="6254750"/>
          <p14:tracePt t="144366" x="5784850" y="6286500"/>
          <p14:tracePt t="144382" x="5886450" y="6299200"/>
          <p14:tracePt t="144398" x="5937250" y="6299200"/>
          <p14:tracePt t="144415" x="5949950" y="6305550"/>
          <p14:tracePt t="144575" x="5937250" y="6305550"/>
          <p14:tracePt t="144589" x="5930900" y="6305550"/>
          <p14:tracePt t="144991" x="5892800" y="6305550"/>
          <p14:tracePt t="144999" x="5861050" y="6305550"/>
          <p14:tracePt t="145007" x="5822950" y="6305550"/>
          <p14:tracePt t="145016" x="5816600" y="6305550"/>
          <p14:tracePt t="145032" x="5791200" y="6292850"/>
          <p14:tracePt t="145049" x="5784850" y="6292850"/>
          <p14:tracePt t="145065" x="5772150" y="6286500"/>
          <p14:tracePt t="145083" x="5759450" y="6280150"/>
          <p14:tracePt t="145309" x="5753100" y="6280150"/>
          <p14:tracePt t="145323" x="5746750" y="6267450"/>
          <p14:tracePt t="145325" x="5740400" y="6261100"/>
          <p14:tracePt t="145338" x="5734050" y="6261100"/>
          <p14:tracePt t="145349" x="5727700" y="6254750"/>
          <p14:tracePt t="145366" x="5702300" y="6242050"/>
          <p14:tracePt t="145399" x="5651500" y="6229350"/>
          <p14:tracePt t="145416" x="5613400" y="6216650"/>
          <p14:tracePt t="145433" x="5581650" y="6210300"/>
          <p14:tracePt t="145450" x="5543550" y="6197600"/>
          <p14:tracePt t="145466" x="5530850" y="6184900"/>
          <p14:tracePt t="145484" x="5518150" y="6178550"/>
          <p14:tracePt t="145501" x="5505450" y="6172200"/>
          <p14:tracePt t="145538" x="5505450" y="6165850"/>
          <p14:tracePt t="145561" x="5499100" y="6159500"/>
          <p14:tracePt t="145568" x="5486400" y="6153150"/>
          <p14:tracePt t="145582" x="5461000" y="6134100"/>
          <p14:tracePt t="145599" x="5422900" y="6115050"/>
          <p14:tracePt t="145616" x="5397500" y="6102350"/>
          <p14:tracePt t="145632" x="5372100" y="6089650"/>
          <p14:tracePt t="145649" x="5365750" y="6070600"/>
          <p14:tracePt t="145666" x="5359400" y="6070600"/>
          <p14:tracePt t="145684" x="5359400" y="6051550"/>
          <p14:tracePt t="145699" x="5359400" y="6019800"/>
          <p14:tracePt t="145716" x="5359400" y="6007100"/>
          <p14:tracePt t="145733" x="5359400" y="5994400"/>
          <p14:tracePt t="145749" x="5359400" y="5981700"/>
          <p14:tracePt t="145766" x="5359400" y="5969000"/>
          <p14:tracePt t="145783" x="5359400" y="5943600"/>
          <p14:tracePt t="145800" x="5372100" y="5905500"/>
          <p14:tracePt t="145816" x="5378450" y="5867400"/>
          <p14:tracePt t="145833" x="5384800" y="5829300"/>
          <p14:tracePt t="145850" x="5391150" y="5797550"/>
          <p14:tracePt t="145868" x="5410200" y="5778500"/>
          <p14:tracePt t="145886" x="5435600" y="5753100"/>
          <p14:tracePt t="145900" x="5467350" y="5727700"/>
          <p14:tracePt t="145917" x="5499100" y="5715000"/>
          <p14:tracePt t="145933" x="5518150" y="5708650"/>
          <p14:tracePt t="145951" x="5543550" y="5695950"/>
          <p14:tracePt t="145967" x="5581650" y="5683250"/>
          <p14:tracePt t="145983" x="5632450" y="5664200"/>
          <p14:tracePt t="146000" x="5695950" y="5651500"/>
          <p14:tracePt t="146017" x="5759450" y="5638800"/>
          <p14:tracePt t="146025" x="5772150" y="5632450"/>
          <p14:tracePt t="146033" x="5797550" y="5632450"/>
          <p14:tracePt t="146049" x="5829300" y="5632450"/>
          <p14:tracePt t="146067" x="5861050" y="5632450"/>
          <p14:tracePt t="146086" x="5867400" y="5632450"/>
          <p14:tracePt t="146100" x="5886450" y="5638800"/>
          <p14:tracePt t="146117" x="5892800" y="5645150"/>
          <p14:tracePt t="146133" x="5899150" y="5651500"/>
          <p14:tracePt t="146150" x="5905500" y="5664200"/>
          <p14:tracePt t="146166" x="5924550" y="5676900"/>
          <p14:tracePt t="146183" x="5930900" y="5702300"/>
          <p14:tracePt t="146200" x="5962650" y="5740400"/>
          <p14:tracePt t="146217" x="5969000" y="5772150"/>
          <p14:tracePt t="146233" x="5988050" y="5803900"/>
          <p14:tracePt t="146250" x="6000750" y="5854700"/>
          <p14:tracePt t="146266" x="6019800" y="5886450"/>
          <p14:tracePt t="146283" x="6026150" y="5918200"/>
          <p14:tracePt t="146300" x="6026150" y="5975350"/>
          <p14:tracePt t="146317" x="6026150" y="6026150"/>
          <p14:tracePt t="146334" x="6026150" y="6057900"/>
          <p14:tracePt t="146350" x="6013450" y="6076950"/>
          <p14:tracePt t="146367" x="6007100" y="6096000"/>
          <p14:tracePt t="146384" x="5981700" y="6121400"/>
          <p14:tracePt t="146400" x="5975350" y="6134100"/>
          <p14:tracePt t="146417" x="5962650" y="6146800"/>
          <p14:tracePt t="146433" x="5956300" y="6153150"/>
          <p14:tracePt t="146450" x="5949950" y="6165850"/>
          <p14:tracePt t="146466" x="5937250" y="6172200"/>
          <p14:tracePt t="146485" x="5930900" y="6184900"/>
          <p14:tracePt t="146500" x="5918200" y="6203950"/>
          <p14:tracePt t="146517" x="5911850" y="6216650"/>
          <p14:tracePt t="146534" x="5905500" y="6235700"/>
          <p14:tracePt t="146550" x="5899150" y="6248400"/>
          <p14:tracePt t="146685" x="5892800" y="6254750"/>
          <p14:tracePt t="146708" x="5886450" y="6261100"/>
          <p14:tracePt t="146713" x="5880100" y="6267450"/>
          <p14:tracePt t="146717" x="5873750" y="6267450"/>
          <p14:tracePt t="146734" x="5867400" y="6273800"/>
          <p14:tracePt t="146750" x="5835650" y="6273800"/>
          <p14:tracePt t="146767" x="5816600" y="6280150"/>
          <p14:tracePt t="146784" x="5816600" y="6286500"/>
          <p14:tracePt t="146800" x="5810250" y="6286500"/>
          <p14:tracePt t="147761" x="5880100" y="6286500"/>
          <p14:tracePt t="147769" x="5994400" y="6286500"/>
          <p14:tracePt t="147776" x="6121400" y="6286500"/>
          <p14:tracePt t="147784" x="6273800" y="6286500"/>
          <p14:tracePt t="147802" x="6686550" y="6286500"/>
          <p14:tracePt t="147818" x="7226300" y="6286500"/>
          <p14:tracePt t="147835" x="7804150" y="6286500"/>
          <p14:tracePt t="147853" x="8324850" y="6286500"/>
          <p14:tracePt t="147870" x="8712200" y="6286500"/>
          <p14:tracePt t="147885" x="8978900" y="6286500"/>
          <p14:tracePt t="147901" x="9010650" y="6286500"/>
          <p14:tracePt t="147959" x="8997950" y="6286500"/>
          <p14:tracePt t="147965" x="8972550" y="6286500"/>
          <p14:tracePt t="147977" x="8959850" y="6286500"/>
          <p14:tracePt t="147984" x="8953500" y="6286500"/>
          <p14:tracePt t="148137" x="8959850" y="6286500"/>
          <p14:tracePt t="148158" x="8947150" y="6286500"/>
          <p14:tracePt t="148166" x="8928100" y="6286500"/>
          <p14:tracePt t="148174" x="8870950" y="6286500"/>
          <p14:tracePt t="148185" x="8807450" y="6280150"/>
          <p14:tracePt t="148202" x="8655050" y="6261100"/>
          <p14:tracePt t="148218" x="8547100" y="6248400"/>
          <p14:tracePt t="148235" x="8458200" y="6235700"/>
          <p14:tracePt t="148252" x="8420100" y="6216650"/>
          <p14:tracePt t="148269" x="8407400" y="6203950"/>
          <p14:tracePt t="148481" x="8401050" y="6203950"/>
          <p14:tracePt t="148490" x="8394700" y="6203950"/>
          <p14:tracePt t="148495" x="8388350" y="6203950"/>
          <p14:tracePt t="148510" x="8382000" y="6203950"/>
          <p14:tracePt t="148534" x="8375650" y="6203950"/>
          <p14:tracePt t="148833" x="8362950" y="6203950"/>
          <p14:tracePt t="148840" x="8343900" y="6203950"/>
          <p14:tracePt t="148852" x="8312150" y="6203950"/>
          <p14:tracePt t="148871" x="8248650" y="6197600"/>
          <p14:tracePt t="148887" x="8108950" y="6184900"/>
          <p14:tracePt t="148902" x="8070850" y="6178550"/>
          <p14:tracePt t="148919" x="8058150" y="6172200"/>
          <p14:tracePt t="148935" x="8045450" y="6172200"/>
          <p14:tracePt t="149098" x="8058150" y="6172200"/>
          <p14:tracePt t="149108" x="8077200" y="6172200"/>
          <p14:tracePt t="149113" x="8102600" y="6172200"/>
          <p14:tracePt t="149119" x="8121650" y="6172200"/>
          <p14:tracePt t="149136" x="8166100" y="6172200"/>
          <p14:tracePt t="149153" x="8204200" y="6172200"/>
          <p14:tracePt t="149169" x="8318500" y="6172200"/>
          <p14:tracePt t="149186" x="8432800" y="6172200"/>
          <p14:tracePt t="149203" x="8559800" y="6172200"/>
          <p14:tracePt t="149220" x="8686800" y="6172200"/>
          <p14:tracePt t="149235" x="8820150" y="6172200"/>
          <p14:tracePt t="149253" x="8890000" y="6172200"/>
          <p14:tracePt t="149269" x="8953500" y="6172200"/>
          <p14:tracePt t="149286" x="8966200" y="6172200"/>
          <p14:tracePt t="149302" x="8972550" y="6172200"/>
          <p14:tracePt t="149319" x="8978900" y="6172200"/>
          <p14:tracePt t="149336" x="8991600" y="6172200"/>
          <p14:tracePt t="149352" x="9029700" y="6172200"/>
          <p14:tracePt t="149369" x="9093200" y="6172200"/>
          <p14:tracePt t="149386" x="9182100" y="6165850"/>
          <p14:tracePt t="149402" x="9271000" y="6146800"/>
          <p14:tracePt t="149419" x="9334500" y="6140450"/>
          <p14:tracePt t="149436" x="9378950" y="6134100"/>
          <p14:tracePt t="149452" x="9398000" y="6127750"/>
          <p14:tracePt t="149623" x="9404350" y="6127750"/>
          <p14:tracePt t="149641" x="9410700" y="6127750"/>
          <p14:tracePt t="149744" x="9417050" y="6127750"/>
          <p14:tracePt t="149977" x="9423400" y="6127750"/>
          <p14:tracePt t="151800" x="9429750" y="6127750"/>
          <p14:tracePt t="151811" x="9404350" y="6153150"/>
          <p14:tracePt t="151815" x="9328150" y="6184900"/>
          <p14:tracePt t="151828" x="9201150" y="6235700"/>
          <p14:tracePt t="151840" x="8934450" y="6318250"/>
          <p14:tracePt t="151854" x="8712200" y="6394450"/>
          <p14:tracePt t="151871" x="8566150" y="6432550"/>
          <p14:tracePt t="151888" x="8445500" y="6457950"/>
          <p14:tracePt t="151905" x="8401050" y="6457950"/>
          <p14:tracePt t="151922" x="8369300" y="6464300"/>
          <p14:tracePt t="151939" x="8331200" y="6464300"/>
          <p14:tracePt t="151955" x="8267700" y="6464300"/>
          <p14:tracePt t="151971" x="8172450" y="6464300"/>
          <p14:tracePt t="151988" x="8032750" y="6464300"/>
          <p14:tracePt t="152005" x="7842250" y="6464300"/>
          <p14:tracePt t="152024" x="7632700" y="6464300"/>
          <p14:tracePt t="152029" x="7543800" y="6464300"/>
          <p14:tracePt t="152040" x="7404100" y="6464300"/>
          <p14:tracePt t="152055" x="7334250" y="6464300"/>
          <p14:tracePt t="152072" x="7321550" y="6464300"/>
          <p14:tracePt t="152135" x="7315200" y="6464300"/>
          <p14:tracePt t="152154" x="7296150" y="6464300"/>
          <p14:tracePt t="152162" x="7283450" y="6464300"/>
          <p14:tracePt t="152171" x="7264400" y="6464300"/>
          <p14:tracePt t="152188" x="7226300" y="6464300"/>
          <p14:tracePt t="152205" x="7194550" y="6451600"/>
          <p14:tracePt t="152222" x="7092950" y="6445250"/>
          <p14:tracePt t="152239" x="6927850" y="6413500"/>
          <p14:tracePt t="152255" x="6832600" y="6407150"/>
          <p14:tracePt t="152273" x="6788150" y="6407150"/>
          <p14:tracePt t="152289" x="6775450" y="6407150"/>
          <p14:tracePt t="152480" x="6769100" y="6400800"/>
          <p14:tracePt t="152563" x="6769100" y="6394450"/>
          <p14:tracePt t="152567" x="6769100" y="6388100"/>
          <p14:tracePt t="152594" x="6775450" y="6388100"/>
          <p14:tracePt t="152632" x="6788150" y="6388100"/>
          <p14:tracePt t="152644" x="6819900" y="6388100"/>
          <p14:tracePt t="152648" x="6870700" y="6388100"/>
          <p14:tracePt t="152656" x="6991350" y="6388100"/>
          <p14:tracePt t="152672" x="7277100" y="6388100"/>
          <p14:tracePt t="152689" x="7670800" y="6388100"/>
          <p14:tracePt t="152705" x="8134350" y="6350000"/>
          <p14:tracePt t="152722" x="8528050" y="6286500"/>
          <p14:tracePt t="152738" x="8788400" y="6261100"/>
          <p14:tracePt t="152755" x="8959850" y="6223000"/>
          <p14:tracePt t="152772" x="9029700" y="6216650"/>
          <p14:tracePt t="153043" x="9017000" y="6216650"/>
          <p14:tracePt t="153049" x="8997950" y="6229350"/>
          <p14:tracePt t="153058" x="8972550" y="6229350"/>
          <p14:tracePt t="153072" x="8896350" y="6229350"/>
          <p14:tracePt t="153092" x="8801100" y="6229350"/>
          <p14:tracePt t="153106" x="8743950" y="6229350"/>
          <p14:tracePt t="153123" x="8705850" y="6229350"/>
          <p14:tracePt t="153139" x="8686800" y="6229350"/>
          <p14:tracePt t="153179" x="8699500" y="6229350"/>
          <p14:tracePt t="153189" x="8737600" y="6229350"/>
          <p14:tracePt t="153205" x="8877300" y="6254750"/>
          <p14:tracePt t="153224" x="9036050" y="6280150"/>
          <p14:tracePt t="153239" x="9201150" y="6305550"/>
          <p14:tracePt t="153256" x="9226550" y="6311900"/>
          <p14:tracePt t="153289" x="9232900" y="6311900"/>
          <p14:tracePt t="153306" x="9226550" y="6311900"/>
          <p14:tracePt t="153323" x="9156700" y="6311900"/>
          <p14:tracePt t="153339" x="9086850" y="6311900"/>
          <p14:tracePt t="153356" x="9036050" y="6311900"/>
          <p14:tracePt t="153372" x="9010650" y="6311900"/>
          <p14:tracePt t="153442" x="9029700" y="6311900"/>
          <p14:tracePt t="153448" x="9055100" y="6311900"/>
          <p14:tracePt t="153459" x="9061450" y="6311900"/>
          <p14:tracePt t="153472" x="9093200" y="6311900"/>
          <p14:tracePt t="153536" x="9086850" y="6311900"/>
          <p14:tracePt t="153545" x="9061450" y="6311900"/>
          <p14:tracePt t="153553" x="9048750" y="6311900"/>
          <p14:tracePt t="153562" x="9023350" y="6311900"/>
          <p14:tracePt t="153573" x="9004300" y="6311900"/>
          <p14:tracePt t="153650" x="9048750" y="6318250"/>
          <p14:tracePt t="153656" x="9067800" y="6318250"/>
          <p14:tracePt t="153666" x="9086850" y="6318250"/>
          <p14:tracePt t="153673" x="9093200" y="6318250"/>
          <p14:tracePt t="153730" x="9086850" y="6318250"/>
          <p14:tracePt t="153736" x="9061450" y="6318250"/>
          <p14:tracePt t="153745" x="9042400" y="6318250"/>
          <p14:tracePt t="153756" x="9029700" y="6318250"/>
          <p14:tracePt t="153773" x="9004300" y="6318250"/>
          <p14:tracePt t="153843" x="9017000" y="6318250"/>
          <p14:tracePt t="153856" x="9055100" y="6318250"/>
          <p14:tracePt t="153873" x="9086850" y="6318250"/>
          <p14:tracePt t="153889" x="9093200" y="6318250"/>
          <p14:tracePt t="153961" x="9086850" y="6318250"/>
          <p14:tracePt t="153968" x="9055100" y="6311900"/>
          <p14:tracePt t="153981" x="9042400" y="6311900"/>
          <p14:tracePt t="153990" x="9004300" y="6305550"/>
          <p14:tracePt t="154006" x="8972550" y="6299200"/>
          <p14:tracePt t="154023" x="8953500" y="6299200"/>
          <p14:tracePt t="154073" x="8947150" y="6299200"/>
          <p14:tracePt t="154115" x="8959850" y="6299200"/>
          <p14:tracePt t="154130" x="8966200" y="6292850"/>
          <p14:tracePt t="154611" x="8896350" y="6292850"/>
          <p14:tracePt t="154619" x="8813800" y="6292850"/>
          <p14:tracePt t="154626" x="8782050" y="6292850"/>
          <p14:tracePt t="154640" x="8610600" y="6280150"/>
          <p14:tracePt t="154657" x="8439150" y="6261100"/>
          <p14:tracePt t="154674" x="8204200" y="6261100"/>
          <p14:tracePt t="154690" x="7975600" y="6261100"/>
          <p14:tracePt t="154707" x="7778750" y="6261100"/>
          <p14:tracePt t="154724" x="7658100" y="6261100"/>
          <p14:tracePt t="154740" x="7569200" y="6261100"/>
          <p14:tracePt t="154758" x="7512050" y="6273800"/>
          <p14:tracePt t="154774" x="7467600" y="6280150"/>
          <p14:tracePt t="154792" x="7397750" y="6280150"/>
          <p14:tracePt t="154811" x="7283450" y="6286500"/>
          <p14:tracePt t="154824" x="6972300" y="6292850"/>
          <p14:tracePt t="154841" x="6731000" y="6292850"/>
          <p14:tracePt t="154859" x="6502400" y="6292850"/>
          <p14:tracePt t="154874" x="6229350" y="6318250"/>
          <p14:tracePt t="154891" x="6007100" y="6318250"/>
          <p14:tracePt t="154907" x="5842000" y="6318250"/>
          <p14:tracePt t="154924" x="5734050" y="6318250"/>
          <p14:tracePt t="154941" x="5683250" y="6318250"/>
          <p14:tracePt t="154958" x="5645150" y="6318250"/>
          <p14:tracePt t="154974" x="5613400" y="6318250"/>
          <p14:tracePt t="155009" x="5600700" y="6318250"/>
          <p14:tracePt t="155026" x="5530850" y="6318250"/>
          <p14:tracePt t="155041" x="5416550" y="6318250"/>
          <p14:tracePt t="155058" x="5276850" y="6318250"/>
          <p14:tracePt t="155075" x="5149850" y="6318250"/>
          <p14:tracePt t="155091" x="5054600" y="6318250"/>
          <p14:tracePt t="155107" x="5010150" y="6318250"/>
          <p14:tracePt t="155124" x="4991100" y="6318250"/>
          <p14:tracePt t="155141" x="4984750" y="6318250"/>
          <p14:tracePt t="155347" x="5010150" y="6324600"/>
          <p14:tracePt t="155353" x="5067300" y="6330950"/>
          <p14:tracePt t="155363" x="5130800" y="6337300"/>
          <p14:tracePt t="155374" x="5187950" y="6337300"/>
          <p14:tracePt t="155391" x="5334000" y="6337300"/>
          <p14:tracePt t="155410" x="5461000" y="6337300"/>
          <p14:tracePt t="155424" x="5600700" y="6337300"/>
          <p14:tracePt t="155441" x="5607050" y="6337300"/>
          <p14:tracePt t="155515" x="5600700" y="6337300"/>
          <p14:tracePt t="155521" x="5594350" y="6337300"/>
          <p14:tracePt t="155538" x="5588000" y="6337300"/>
          <p14:tracePt t="155706" x="5594350" y="6337300"/>
          <p14:tracePt t="155716" x="5600700" y="6337300"/>
          <p14:tracePt t="155725" x="5607050" y="6337300"/>
          <p14:tracePt t="155741" x="5613400" y="6337300"/>
          <p14:tracePt t="156066" x="5626100" y="6337300"/>
          <p14:tracePt t="156070" x="5632450" y="6337300"/>
          <p14:tracePt t="156075" x="5638800" y="6337300"/>
          <p14:tracePt t="156091" x="5657850" y="6337300"/>
          <p14:tracePt t="156108" x="5695950" y="6337300"/>
          <p14:tracePt t="156125" x="5791200" y="6337300"/>
          <p14:tracePt t="156142" x="5924550" y="6337300"/>
          <p14:tracePt t="156158" x="6051550" y="6400800"/>
          <p14:tracePt t="156175" x="6184900" y="6534150"/>
          <p14:tracePt t="156194" x="6299200" y="6610350"/>
          <p14:tracePt t="156209" x="6381750" y="6642100"/>
          <p14:tracePt t="156515" x="6388100" y="6642100"/>
          <p14:tracePt t="156546" x="6375400" y="6635750"/>
          <p14:tracePt t="156578" x="6369050" y="6635750"/>
          <p14:tracePt t="156682" x="6369050" y="6616700"/>
          <p14:tracePt t="156694" x="6369050" y="6591300"/>
          <p14:tracePt t="156701" x="6369050" y="6584950"/>
          <p14:tracePt t="156709" x="6362700" y="6553200"/>
          <p14:tracePt t="156725" x="6356350" y="6508750"/>
          <p14:tracePt t="156742" x="6343650" y="6477000"/>
          <p14:tracePt t="156759" x="6350000" y="6432550"/>
          <p14:tracePt t="156776" x="6350000" y="6388100"/>
          <p14:tracePt t="156795" x="6350000" y="6337300"/>
          <p14:tracePt t="156809" x="6350000" y="6318250"/>
          <p14:tracePt t="156978" x="6343650" y="6318250"/>
          <p14:tracePt t="156997" x="6337300" y="6318250"/>
          <p14:tracePt t="157002" x="6330950" y="6318250"/>
          <p14:tracePt t="157013" x="6324600" y="6318250"/>
          <p14:tracePt t="157026" x="6318250" y="6318250"/>
          <p14:tracePt t="157790" x="6273800" y="6337300"/>
          <p14:tracePt t="157796" x="6178550" y="6369050"/>
          <p14:tracePt t="157810" x="5899150" y="6438900"/>
          <p14:tracePt t="157826" x="5359400" y="6451600"/>
          <p14:tracePt t="157843" x="4883150" y="6451600"/>
          <p14:tracePt t="157860" x="4572000" y="6464300"/>
          <p14:tracePt t="157876" x="4394200" y="6483350"/>
          <p14:tracePt t="157893" x="4254500" y="6496050"/>
          <p14:tracePt t="157910" x="4171950" y="6515100"/>
          <p14:tracePt t="157927" x="4140200" y="6515100"/>
          <p14:tracePt t="157943" x="4121150" y="6515100"/>
          <p14:tracePt t="157960" x="4076700" y="6515100"/>
          <p14:tracePt t="157979" x="3930650" y="6515100"/>
          <p14:tracePt t="157997" x="3867150" y="6515100"/>
          <p14:tracePt t="158010" x="3727450" y="6515100"/>
          <p14:tracePt t="158027" x="3676650" y="6521450"/>
          <p14:tracePt t="158043" x="3638550" y="6527800"/>
          <p14:tracePt t="158060" x="3606800" y="6527800"/>
          <p14:tracePt t="158077" x="3568700" y="6527800"/>
          <p14:tracePt t="158094" x="3543300" y="6527800"/>
          <p14:tracePt t="158111" x="3524250" y="6527800"/>
          <p14:tracePt t="158221" x="3498850" y="6521450"/>
          <p14:tracePt t="158232" x="3467100" y="6515100"/>
          <p14:tracePt t="158238" x="3422650" y="6502400"/>
          <p14:tracePt t="158244" x="3378200" y="6496050"/>
          <p14:tracePt t="158260" x="3314700" y="6477000"/>
          <p14:tracePt t="158277" x="3270250" y="6464300"/>
          <p14:tracePt t="158294" x="3232150" y="6451600"/>
          <p14:tracePt t="158311" x="3206750" y="6451600"/>
          <p14:tracePt t="158327" x="3162300" y="6445250"/>
          <p14:tracePt t="158343" x="3124200" y="6445250"/>
          <p14:tracePt t="158360" x="3105150" y="6445250"/>
          <p14:tracePt t="158379" x="3054350" y="6438900"/>
          <p14:tracePt t="158394" x="2997200" y="6407150"/>
          <p14:tracePt t="158410" x="2914650" y="6362700"/>
          <p14:tracePt t="158427" x="2851150" y="6305550"/>
          <p14:tracePt t="158444" x="2749550" y="6229350"/>
          <p14:tracePt t="158460" x="2647950" y="6165850"/>
          <p14:tracePt t="158477" x="2571750" y="6096000"/>
          <p14:tracePt t="158493" x="2527300" y="6032500"/>
          <p14:tracePt t="158511" x="2495550" y="5969000"/>
          <p14:tracePt t="158527" x="2495550" y="5918200"/>
          <p14:tracePt t="158533" x="2495550" y="5899150"/>
          <p14:tracePt t="158543" x="2508250" y="5861050"/>
          <p14:tracePt t="158560" x="2546350" y="5810250"/>
          <p14:tracePt t="158578" x="2597150" y="5753100"/>
          <p14:tracePt t="158595" x="2698750" y="5683250"/>
          <p14:tracePt t="158611" x="2749550" y="5645150"/>
          <p14:tracePt t="158627" x="2787650" y="5619750"/>
          <p14:tracePt t="158644" x="2825750" y="5613400"/>
          <p14:tracePt t="158660" x="2882900" y="5581650"/>
          <p14:tracePt t="158677" x="2965450" y="5562600"/>
          <p14:tracePt t="158693" x="3073400" y="5537200"/>
          <p14:tracePt t="158711" x="3187700" y="5518150"/>
          <p14:tracePt t="158727" x="3333750" y="5518150"/>
          <p14:tracePt t="158744" x="3473450" y="5518150"/>
          <p14:tracePt t="158761" x="3587750" y="5518150"/>
          <p14:tracePt t="158779" x="3695700" y="5518150"/>
          <p14:tracePt t="158795" x="3816350" y="5530850"/>
          <p14:tracePt t="158810" x="3854450" y="5549900"/>
          <p14:tracePt t="158827" x="3873500" y="5568950"/>
          <p14:tracePt t="158844" x="3886200" y="5607050"/>
          <p14:tracePt t="158861" x="3937000" y="5664200"/>
          <p14:tracePt t="158877" x="3975100" y="5734050"/>
          <p14:tracePt t="158894" x="4057650" y="5829300"/>
          <p14:tracePt t="158911" x="4121150" y="5905500"/>
          <p14:tracePt t="158927" x="4159250" y="5962650"/>
          <p14:tracePt t="158944" x="4184650" y="6007100"/>
          <p14:tracePt t="158963" x="4203700" y="6032500"/>
          <p14:tracePt t="158978" x="4210050" y="6083300"/>
          <p14:tracePt t="158994" x="4216400" y="6121400"/>
          <p14:tracePt t="159011" x="4203700" y="6159500"/>
          <p14:tracePt t="159028" x="4171950" y="6191250"/>
          <p14:tracePt t="159044" x="4140200" y="6210300"/>
          <p14:tracePt t="159061" x="4133850" y="6216650"/>
          <p14:tracePt t="159078" x="4121150" y="6223000"/>
          <p14:tracePt t="159133" x="4171950" y="6223000"/>
          <p14:tracePt t="159138" x="4241800" y="6223000"/>
          <p14:tracePt t="159149" x="4337050" y="6223000"/>
          <p14:tracePt t="159161" x="4476750" y="6242050"/>
          <p14:tracePt t="159180" x="4940300" y="6267450"/>
          <p14:tracePt t="159194" x="6184900" y="6388100"/>
          <p14:tracePt t="159211" x="7137400" y="6438900"/>
          <p14:tracePt t="159227" x="7981950" y="6483350"/>
          <p14:tracePt t="159244" x="8674100" y="6483350"/>
          <p14:tracePt t="159261" x="9150350" y="6496050"/>
          <p14:tracePt t="159278" x="9436100" y="6496050"/>
          <p14:tracePt t="159294" x="9607550" y="6521450"/>
          <p14:tracePt t="159312" x="9696450" y="6540500"/>
          <p14:tracePt t="159328" x="9702800" y="6540500"/>
          <p14:tracePt t="159367" x="9702800" y="6546850"/>
          <p14:tracePt t="159383" x="9702800" y="6553200"/>
          <p14:tracePt t="159388" x="9702800" y="6559550"/>
          <p14:tracePt t="159562" x="9696450" y="6553200"/>
          <p14:tracePt t="159571" x="9671050" y="6540500"/>
          <p14:tracePt t="159580" x="9658350" y="6527800"/>
          <p14:tracePt t="159595" x="9588500" y="6477000"/>
          <p14:tracePt t="159611" x="9493250" y="6432550"/>
          <p14:tracePt t="159627" x="9423400" y="6394450"/>
          <p14:tracePt t="159645" x="9385300" y="6369050"/>
          <p14:tracePt t="159661" x="9340850" y="6337300"/>
          <p14:tracePt t="159832" x="9309100" y="6324600"/>
          <p14:tracePt t="159838" x="9264650" y="6324600"/>
          <p14:tracePt t="159845" x="9220200" y="6324600"/>
          <p14:tracePt t="159861" x="9105900" y="6324600"/>
          <p14:tracePt t="159879" x="8997950" y="6324600"/>
          <p14:tracePt t="159895" x="8921750" y="6324600"/>
          <p14:tracePt t="159911" x="8877300" y="6330950"/>
          <p14:tracePt t="159928" x="8858250" y="6337300"/>
          <p14:tracePt t="159945" x="8851900" y="6337300"/>
          <p14:tracePt t="160039" x="8839200" y="6337300"/>
          <p14:tracePt t="160049" x="8820150" y="6337300"/>
          <p14:tracePt t="160056" x="8794750" y="6337300"/>
          <p14:tracePt t="160062" x="8737600" y="6337300"/>
          <p14:tracePt t="160078" x="8623300" y="6337300"/>
          <p14:tracePt t="160095" x="8502650" y="6337300"/>
          <p14:tracePt t="160112" x="8420100" y="6337300"/>
          <p14:tracePt t="160132" x="8312150" y="6318250"/>
          <p14:tracePt t="160146" x="8223250" y="6305550"/>
          <p14:tracePt t="160164" x="8147050" y="6286500"/>
          <p14:tracePt t="160179" x="8134350" y="6280150"/>
          <p14:tracePt t="160199" x="8128000" y="6273800"/>
          <p14:tracePt t="160213" x="8134350" y="6273800"/>
          <p14:tracePt t="160229" x="8185150" y="6273800"/>
          <p14:tracePt t="160245" x="8204200" y="6273800"/>
          <p14:tracePt t="160262" x="8210550" y="6273800"/>
          <p14:tracePt t="160332" x="8223250" y="6273800"/>
          <p14:tracePt t="160343" x="8242300" y="6267450"/>
          <p14:tracePt t="160352" x="8280400" y="6267450"/>
          <p14:tracePt t="160364" x="8324850" y="6254750"/>
          <p14:tracePt t="160379" x="8515350" y="6235700"/>
          <p14:tracePt t="160395" x="8718550" y="6235700"/>
          <p14:tracePt t="160412" x="8915400" y="6235700"/>
          <p14:tracePt t="160429" x="9105900" y="6235700"/>
          <p14:tracePt t="160446" x="9245600" y="6235700"/>
          <p14:tracePt t="160462" x="9347200" y="6235700"/>
          <p14:tracePt t="160478" x="9391650" y="6235700"/>
          <p14:tracePt t="160495" x="9410700" y="6235700"/>
          <p14:tracePt t="160575" x="9429750" y="6235700"/>
          <p14:tracePt t="160581" x="9436100" y="6235700"/>
          <p14:tracePt t="160595" x="9474200" y="6235700"/>
          <p14:tracePt t="160612" x="9525000" y="6235700"/>
          <p14:tracePt t="160629" x="9582150" y="6235700"/>
          <p14:tracePt t="160645" x="9626600" y="6229350"/>
          <p14:tracePt t="160662" x="9645650" y="6223000"/>
          <p14:tracePt t="160679" x="9652000" y="6223000"/>
          <p14:tracePt t="160740" x="9645650" y="6223000"/>
          <p14:tracePt t="161118" x="9639300" y="6223000"/>
          <p14:tracePt t="161135" x="9626600" y="6223000"/>
          <p14:tracePt t="162832" x="9620250" y="6223000"/>
          <p14:tracePt t="162837" x="9601200" y="6223000"/>
          <p14:tracePt t="162847" x="9556750" y="6223000"/>
          <p14:tracePt t="162864" x="9372600" y="6159500"/>
          <p14:tracePt t="162881" x="9112250" y="6057900"/>
          <p14:tracePt t="162897" x="8851900" y="5943600"/>
          <p14:tracePt t="162914" x="8547100" y="5797550"/>
          <p14:tracePt t="162931" x="8293100" y="5695950"/>
          <p14:tracePt t="162948" x="8070850" y="5575300"/>
          <p14:tracePt t="162964" x="7943850" y="5530850"/>
          <p14:tracePt t="162981" x="7899400" y="5530850"/>
          <p14:tracePt t="162998" x="7880350" y="5530850"/>
          <p14:tracePt t="163014" x="7874000" y="5530850"/>
          <p14:tracePt t="163031" x="7867650" y="5530850"/>
          <p14:tracePt t="163165" x="7861300" y="5530850"/>
          <p14:tracePt t="165817" x="7861300" y="5524500"/>
          <p14:tracePt t="165839" x="7861300" y="5505450"/>
          <p14:tracePt t="165846" x="7861300" y="5486400"/>
          <p14:tracePt t="165856" x="7861300" y="5461000"/>
          <p14:tracePt t="165867" x="7854950" y="5435600"/>
          <p14:tracePt t="165883" x="7747000" y="5264150"/>
          <p14:tracePt t="165903" x="7283450" y="4711700"/>
          <p14:tracePt t="165919" x="5848350" y="3162300"/>
          <p14:tracePt t="165933" x="4584700" y="1771650"/>
          <p14:tracePt t="165950" x="3117850" y="520700"/>
          <p14:tracePt t="165966" x="1682750" y="0"/>
          <p14:tracePt t="165983" x="298450" y="0"/>
          <p14:tracePt t="166311" x="19050" y="349250"/>
          <p14:tracePt t="166321" x="38100" y="393700"/>
          <p14:tracePt t="166326" x="76200" y="450850"/>
          <p14:tracePt t="166337" x="107950" y="482600"/>
          <p14:tracePt t="166351" x="158750" y="527050"/>
          <p14:tracePt t="166367" x="203200" y="546100"/>
          <p14:tracePt t="166383" x="228600" y="565150"/>
          <p14:tracePt t="166400" x="234950" y="571500"/>
          <p14:tracePt t="166446" x="241300" y="571500"/>
          <p14:tracePt t="166462" x="254000" y="571500"/>
          <p14:tracePt t="166473" x="260350" y="565150"/>
          <p14:tracePt t="166490" x="260350" y="558800"/>
          <p14:tracePt t="166500" x="266700" y="546100"/>
          <p14:tracePt t="166519" x="273050" y="533400"/>
          <p14:tracePt t="166555" x="273050" y="527050"/>
          <p14:tracePt t="166576" x="273050" y="514350"/>
          <p14:tracePt t="166584" x="273050" y="501650"/>
          <p14:tracePt t="166591" x="273050" y="488950"/>
          <p14:tracePt t="166600" x="273050" y="469900"/>
          <p14:tracePt t="166617" x="260350" y="438150"/>
          <p14:tracePt t="166634" x="234950" y="400050"/>
          <p14:tracePt t="166650" x="203200" y="361950"/>
          <p14:tracePt t="166667" x="171450" y="342900"/>
          <p14:tracePt t="166684" x="152400" y="33655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987" y="1933575"/>
            <a:ext cx="10106025" cy="2990850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559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039"/>
    </mc:Choice>
    <mc:Fallback>
      <p:transition spd="slow" advTm="63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519" x="222250" y="463550"/>
          <p14:tracePt t="531" x="266700" y="552450"/>
          <p14:tracePt t="537" x="330200" y="673100"/>
          <p14:tracePt t="547" x="406400" y="800100"/>
          <p14:tracePt t="559" x="508000" y="990600"/>
          <p14:tracePt t="575" x="590550" y="1143000"/>
          <p14:tracePt t="592" x="673100" y="1282700"/>
          <p14:tracePt t="609" x="736600" y="1384300"/>
          <p14:tracePt t="626" x="800100" y="1473200"/>
          <p14:tracePt t="642" x="838200" y="1524000"/>
          <p14:tracePt t="659" x="863600" y="1562100"/>
          <p14:tracePt t="676" x="869950" y="1581150"/>
          <p14:tracePt t="692" x="882650" y="1593850"/>
          <p14:tracePt t="710" x="889000" y="1600200"/>
          <p14:tracePt t="726" x="895350" y="1606550"/>
          <p14:tracePt t="744" x="958850" y="1676400"/>
          <p14:tracePt t="759" x="1035050" y="1733550"/>
          <p14:tracePt t="776" x="1200150" y="1841500"/>
          <p14:tracePt t="792" x="1377950" y="1936750"/>
          <p14:tracePt t="809" x="1600200" y="2057400"/>
          <p14:tracePt t="826" x="1873250" y="2159000"/>
          <p14:tracePt t="842" x="2241550" y="2330450"/>
          <p14:tracePt t="859" x="2571750" y="2444750"/>
          <p14:tracePt t="876" x="2901950" y="2546350"/>
          <p14:tracePt t="882" x="3041650" y="2571750"/>
          <p14:tracePt t="892" x="3194050" y="2603500"/>
          <p14:tracePt t="909" x="3384550" y="2635250"/>
          <p14:tracePt t="927" x="3543300" y="2635250"/>
          <p14:tracePt t="943" x="3714750" y="2635250"/>
          <p14:tracePt t="959" x="3790950" y="2635250"/>
          <p14:tracePt t="976" x="3854450" y="2635250"/>
          <p14:tracePt t="993" x="3930650" y="2628900"/>
          <p14:tracePt t="1009" x="4006850" y="2622550"/>
          <p14:tracePt t="1026" x="4095750" y="2622550"/>
          <p14:tracePt t="1042" x="4184650" y="2622550"/>
          <p14:tracePt t="1059" x="4311650" y="2622550"/>
          <p14:tracePt t="1076" x="4476750" y="2622550"/>
          <p14:tracePt t="1093" x="4679950" y="2622550"/>
          <p14:tracePt t="1109" x="4851400" y="2584450"/>
          <p14:tracePt t="1126" x="4978400" y="2571750"/>
          <p14:tracePt t="1142" x="5073650" y="2540000"/>
          <p14:tracePt t="1159" x="5111750" y="2533650"/>
          <p14:tracePt t="1176" x="5156200" y="2527300"/>
          <p14:tracePt t="1192" x="5194300" y="2520950"/>
          <p14:tracePt t="1209" x="5251450" y="2514600"/>
          <p14:tracePt t="1226" x="5327650" y="2489200"/>
          <p14:tracePt t="1242" x="5448300" y="2482850"/>
          <p14:tracePt t="1259" x="5607050" y="2457450"/>
          <p14:tracePt t="1276" x="5778500" y="2451100"/>
          <p14:tracePt t="1292" x="5975350" y="2451100"/>
          <p14:tracePt t="1309" x="6184900" y="2451100"/>
          <p14:tracePt t="1326" x="6502400" y="2451100"/>
          <p14:tracePt t="1343" x="6673850" y="2451100"/>
          <p14:tracePt t="1359" x="6800850" y="2444750"/>
          <p14:tracePt t="1376" x="6908800" y="2419350"/>
          <p14:tracePt t="1393" x="6959600" y="2406650"/>
          <p14:tracePt t="1409" x="6985000" y="2406650"/>
          <p14:tracePt t="1426" x="7004050" y="2406650"/>
          <p14:tracePt t="1443" x="7016750" y="2406650"/>
          <p14:tracePt t="1459" x="7029450" y="2406650"/>
          <p14:tracePt t="1476" x="7035800" y="2406650"/>
          <p14:tracePt t="1493" x="7054850" y="2400300"/>
          <p14:tracePt t="1509" x="7080250" y="2400300"/>
          <p14:tracePt t="1527" x="7112000" y="2400300"/>
          <p14:tracePt t="1543" x="7162800" y="2400300"/>
          <p14:tracePt t="1559" x="7194550" y="2400300"/>
          <p14:tracePt t="1577" x="7207250" y="2400300"/>
          <p14:tracePt t="1619" x="7207250" y="2406650"/>
          <p14:tracePt t="1636" x="7207250" y="2419350"/>
          <p14:tracePt t="1643" x="7194550" y="2444750"/>
          <p14:tracePt t="1659" x="7169150" y="2451100"/>
          <p14:tracePt t="1676" x="7131050" y="2470150"/>
          <p14:tracePt t="1693" x="7029450" y="2476500"/>
          <p14:tracePt t="1711" x="6908800" y="2501900"/>
          <p14:tracePt t="1729" x="6769100" y="2508250"/>
          <p14:tracePt t="1745" x="6692900" y="2527300"/>
          <p14:tracePt t="1760" x="6610350" y="2540000"/>
          <p14:tracePt t="1777" x="6489700" y="2559050"/>
          <p14:tracePt t="1794" x="6286500" y="2603500"/>
          <p14:tracePt t="1810" x="6019800" y="2647950"/>
          <p14:tracePt t="1827" x="5683250" y="2717800"/>
          <p14:tracePt t="1844" x="5359400" y="2762250"/>
          <p14:tracePt t="1860" x="5111750" y="2800350"/>
          <p14:tracePt t="1877" x="4933950" y="2844800"/>
          <p14:tracePt t="1881" x="4838700" y="2851150"/>
          <p14:tracePt t="1893" x="4768850" y="2857500"/>
          <p14:tracePt t="1911" x="4610100" y="2882900"/>
          <p14:tracePt t="1929" x="4445000" y="2901950"/>
          <p14:tracePt t="1944" x="4349750" y="2901950"/>
          <p14:tracePt t="1960" x="4235450" y="2901950"/>
          <p14:tracePt t="1977" x="4102100" y="2914650"/>
          <p14:tracePt t="1993" x="3943350" y="2914650"/>
          <p14:tracePt t="2010" x="3784600" y="2914650"/>
          <p14:tracePt t="2027" x="3651250" y="2914650"/>
          <p14:tracePt t="2044" x="3524250" y="2914650"/>
          <p14:tracePt t="2060" x="3384550" y="2914650"/>
          <p14:tracePt t="2077" x="3244850" y="2914650"/>
          <p14:tracePt t="2094" x="3117850" y="2914650"/>
          <p14:tracePt t="2112" x="3035300" y="2914650"/>
          <p14:tracePt t="2130" x="2959100" y="2914650"/>
          <p14:tracePt t="2144" x="2901950" y="2914650"/>
          <p14:tracePt t="2160" x="2870200" y="2914650"/>
          <p14:tracePt t="2177" x="2851150" y="2914650"/>
          <p14:tracePt t="2224" x="2844800" y="2914650"/>
          <p14:tracePt t="2240" x="2838450" y="2921000"/>
          <p14:tracePt t="2251" x="2832100" y="2921000"/>
          <p14:tracePt t="2261" x="2819400" y="2921000"/>
          <p14:tracePt t="2277" x="2787650" y="2927350"/>
          <p14:tracePt t="2293" x="2736850" y="2933700"/>
          <p14:tracePt t="2314" x="2730500" y="2933700"/>
          <p14:tracePt t="2327" x="2717800" y="2933700"/>
          <p14:tracePt t="2458" x="2711450" y="2940050"/>
          <p14:tracePt t="2465" x="2711450" y="2946400"/>
          <p14:tracePt t="2477" x="2705100" y="2946400"/>
          <p14:tracePt t="2494" x="2698750" y="2952750"/>
          <p14:tracePt t="2515" x="2698750" y="2959100"/>
          <p14:tracePt t="2593" x="2692400" y="2959100"/>
          <p14:tracePt t="2883" x="2705100" y="2959100"/>
          <p14:tracePt t="2892" x="2755900" y="2959100"/>
          <p14:tracePt t="2899" x="2825750" y="2959100"/>
          <p14:tracePt t="2913" x="2882900" y="2959100"/>
          <p14:tracePt t="2929" x="3105150" y="2971800"/>
          <p14:tracePt t="2944" x="3232150" y="2971800"/>
          <p14:tracePt t="2961" x="3371850" y="2971800"/>
          <p14:tracePt t="2978" x="3511550" y="2971800"/>
          <p14:tracePt t="2995" x="3606800" y="2971800"/>
          <p14:tracePt t="3011" x="3676650" y="2971800"/>
          <p14:tracePt t="3028" x="3721100" y="2971800"/>
          <p14:tracePt t="3045" x="3746500" y="2971800"/>
          <p14:tracePt t="3078" x="3752850" y="2971800"/>
          <p14:tracePt t="3094" x="3759200" y="2971800"/>
          <p14:tracePt t="3113" x="3765550" y="2971800"/>
          <p14:tracePt t="3127" x="3790950" y="2971800"/>
          <p14:tracePt t="3144" x="3822700" y="2971800"/>
          <p14:tracePt t="3161" x="3886200" y="2971800"/>
          <p14:tracePt t="3178" x="4000500" y="2990850"/>
          <p14:tracePt t="3194" x="4146550" y="3016250"/>
          <p14:tracePt t="3212" x="4254500" y="3022600"/>
          <p14:tracePt t="3228" x="4343400" y="3035300"/>
          <p14:tracePt t="3245" x="4381500" y="3035300"/>
          <p14:tracePt t="3261" x="4387850" y="3035300"/>
          <p14:tracePt t="3473" x="4394200" y="3035300"/>
          <p14:tracePt t="3482" x="4406900" y="3035300"/>
          <p14:tracePt t="3501" x="4413250" y="3035300"/>
          <p14:tracePt t="3505" x="4425950" y="3035300"/>
          <p14:tracePt t="3515" x="4438650" y="3035300"/>
          <p14:tracePt t="3528" x="4489450" y="3035300"/>
          <p14:tracePt t="3544" x="4572000" y="3035300"/>
          <p14:tracePt t="3562" x="4692650" y="3035300"/>
          <p14:tracePt t="3578" x="4806950" y="3035300"/>
          <p14:tracePt t="3595" x="4870450" y="3035300"/>
          <p14:tracePt t="3612" x="4902200" y="3035300"/>
          <p14:tracePt t="3628" x="4914900" y="3035300"/>
          <p14:tracePt t="4594" x="4921250" y="3035300"/>
          <p14:tracePt t="4610" x="4921250" y="3028950"/>
          <p14:tracePt t="4620" x="4921250" y="3022600"/>
          <p14:tracePt t="4651" x="4921250" y="3009900"/>
          <p14:tracePt t="8774" x="4927600" y="3003550"/>
          <p14:tracePt t="8780" x="4940300" y="2997200"/>
          <p14:tracePt t="8788" x="4972050" y="2997200"/>
          <p14:tracePt t="8801" x="5022850" y="2990850"/>
          <p14:tracePt t="8816" x="5143500" y="2990850"/>
          <p14:tracePt t="8832" x="5270500" y="2990850"/>
          <p14:tracePt t="8850" x="5524500" y="2971800"/>
          <p14:tracePt t="8868" x="5689600" y="2971800"/>
          <p14:tracePt t="8882" x="5797550" y="2971800"/>
          <p14:tracePt t="8899" x="5848350" y="2971800"/>
          <p14:tracePt t="8916" x="5861050" y="2971800"/>
          <p14:tracePt t="8932" x="5873750" y="2971800"/>
          <p14:tracePt t="8949" x="5880100" y="2971800"/>
          <p14:tracePt t="8966" x="5886450" y="2965450"/>
          <p14:tracePt t="8983" x="5905500" y="2965450"/>
          <p14:tracePt t="8999" x="5949950" y="2965450"/>
          <p14:tracePt t="9016" x="6000750" y="2965450"/>
          <p14:tracePt t="9032" x="6070600" y="2965450"/>
          <p14:tracePt t="9051" x="6134100" y="2965450"/>
          <p14:tracePt t="9066" x="6280150" y="2965450"/>
          <p14:tracePt t="9083" x="6419850" y="2965450"/>
          <p14:tracePt t="9100" x="6540500" y="2965450"/>
          <p14:tracePt t="9116" x="6616700" y="2965450"/>
          <p14:tracePt t="9133" x="6642100" y="2965450"/>
          <p14:tracePt t="9149" x="6648450" y="2965450"/>
          <p14:tracePt t="9261" x="6661150" y="2965450"/>
          <p14:tracePt t="9317" x="6667500" y="2965450"/>
          <p14:tracePt t="9323" x="6673850" y="2965450"/>
          <p14:tracePt t="9340" x="6680200" y="2965450"/>
          <p14:tracePt t="9349" x="6686550" y="2959100"/>
          <p14:tracePt t="9395" x="6692900" y="2959100"/>
          <p14:tracePt t="9685" x="6692900" y="2952750"/>
          <p14:tracePt t="9732" x="6699250" y="2952750"/>
          <p14:tracePt t="9748" x="6705600" y="2952750"/>
          <p14:tracePt t="10111" x="6711950" y="2952750"/>
          <p14:tracePt t="10121" x="6731000" y="2952750"/>
          <p14:tracePt t="10127" x="6743700" y="2952750"/>
          <p14:tracePt t="10134" x="6775450" y="2952750"/>
          <p14:tracePt t="10150" x="6807200" y="2952750"/>
          <p14:tracePt t="10167" x="6851650" y="2959100"/>
          <p14:tracePt t="10184" x="6864350" y="2959100"/>
          <p14:tracePt t="11207" x="6864350" y="2971800"/>
          <p14:tracePt t="11213" x="6851650" y="2971800"/>
          <p14:tracePt t="11223" x="6819900" y="2971800"/>
          <p14:tracePt t="11237" x="6800850" y="2971800"/>
          <p14:tracePt t="11251" x="6578600" y="2971800"/>
          <p14:tracePt t="11268" x="6305550" y="2971800"/>
          <p14:tracePt t="11285" x="5829300" y="2971800"/>
          <p14:tracePt t="11302" x="5080000" y="2971800"/>
          <p14:tracePt t="11319" x="4178300" y="2971800"/>
          <p14:tracePt t="11335" x="3340100" y="2971800"/>
          <p14:tracePt t="11351" x="2673350" y="2971800"/>
          <p14:tracePt t="11368" x="2241550" y="2971800"/>
          <p14:tracePt t="11385" x="2038350" y="2971800"/>
          <p14:tracePt t="11390" x="1987550" y="2978150"/>
          <p14:tracePt t="11401" x="1949450" y="2978150"/>
          <p14:tracePt t="11418" x="1930400" y="2978150"/>
          <p14:tracePt t="11669" x="1943100" y="2978150"/>
          <p14:tracePt t="11685" x="1955800" y="2978150"/>
          <p14:tracePt t="11692" x="1968500" y="2978150"/>
          <p14:tracePt t="11701" x="1974850" y="2978150"/>
          <p14:tracePt t="11719" x="2019300" y="2978150"/>
          <p14:tracePt t="11735" x="2101850" y="2978150"/>
          <p14:tracePt t="11752" x="2247900" y="2978150"/>
          <p14:tracePt t="11769" x="2425700" y="2978150"/>
          <p14:tracePt t="11785" x="2565400" y="2978150"/>
          <p14:tracePt t="11801" x="2692400" y="2978150"/>
          <p14:tracePt t="11818" x="2832100" y="2984500"/>
          <p14:tracePt t="11835" x="3003550" y="2984500"/>
          <p14:tracePt t="11852" x="3079750" y="2997200"/>
          <p14:tracePt t="11869" x="3168650" y="2997200"/>
          <p14:tracePt t="11885" x="3213100" y="2997200"/>
          <p14:tracePt t="11902" x="3251200" y="2997200"/>
          <p14:tracePt t="11918" x="3282950" y="2997200"/>
          <p14:tracePt t="11935" x="3333750" y="2997200"/>
          <p14:tracePt t="11952" x="3448050" y="2997200"/>
          <p14:tracePt t="11969" x="3619500" y="2997200"/>
          <p14:tracePt t="11985" x="3816350" y="2997200"/>
          <p14:tracePt t="12002" x="4025900" y="2997200"/>
          <p14:tracePt t="12021" x="4197350" y="2997200"/>
          <p14:tracePt t="12035" x="4381500" y="2984500"/>
          <p14:tracePt t="12052" x="4438650" y="2971800"/>
          <p14:tracePt t="12069" x="4470400" y="2965450"/>
          <p14:tracePt t="12085" x="4514850" y="2965450"/>
          <p14:tracePt t="12102" x="4559300" y="2959100"/>
          <p14:tracePt t="12119" x="4616450" y="2946400"/>
          <p14:tracePt t="12135" x="4686300" y="2940050"/>
          <p14:tracePt t="12153" x="4743450" y="2933700"/>
          <p14:tracePt t="12168" x="4800600" y="2933700"/>
          <p14:tracePt t="12186" x="4845050" y="2933700"/>
          <p14:tracePt t="12202" x="4914900" y="2933700"/>
          <p14:tracePt t="12218" x="5010150" y="2933700"/>
          <p14:tracePt t="12237" x="5092700" y="2933700"/>
          <p14:tracePt t="12253" x="5213350" y="2933700"/>
          <p14:tracePt t="12270" x="5257800" y="2933700"/>
          <p14:tracePt t="12286" x="5276850" y="2933700"/>
          <p14:tracePt t="12783" x="5276850" y="2946400"/>
          <p14:tracePt t="12791" x="5238750" y="2971800"/>
          <p14:tracePt t="12804" x="5168900" y="3022600"/>
          <p14:tracePt t="12820" x="4991100" y="3124200"/>
          <p14:tracePt t="12836" x="4622800" y="3333750"/>
          <p14:tracePt t="12853" x="4337050" y="3479800"/>
          <p14:tracePt t="12869" x="4083050" y="3581400"/>
          <p14:tracePt t="12886" x="3917950" y="3644900"/>
          <p14:tracePt t="12903" x="3835400" y="3689350"/>
          <p14:tracePt t="12919" x="3797300" y="3708400"/>
          <p14:tracePt t="12936" x="3771900" y="3721100"/>
          <p14:tracePt t="12953" x="3752850" y="3727450"/>
          <p14:tracePt t="12969" x="3721100" y="3740150"/>
          <p14:tracePt t="12986" x="3670300" y="3759200"/>
          <p14:tracePt t="13003" x="3638550" y="3771900"/>
          <p14:tracePt t="13023" x="3606800" y="3790950"/>
          <p14:tracePt t="13036" x="3575050" y="3797300"/>
          <p14:tracePt t="13053" x="3562350" y="3797300"/>
          <p14:tracePt t="13070" x="3549650" y="3797300"/>
          <p14:tracePt t="13086" x="3536950" y="3810000"/>
          <p14:tracePt t="13103" x="3530600" y="3810000"/>
          <p14:tracePt t="13136" x="3511550" y="3810000"/>
          <p14:tracePt t="13153" x="3492500" y="3810000"/>
          <p14:tracePt t="13170" x="3467100" y="3810000"/>
          <p14:tracePt t="13187" x="3441700" y="3810000"/>
          <p14:tracePt t="13204" x="3422650" y="3810000"/>
          <p14:tracePt t="13223" x="3403600" y="3810000"/>
          <p14:tracePt t="13236" x="3384550" y="3810000"/>
          <p14:tracePt t="13312" x="3378200" y="3810000"/>
          <p14:tracePt t="13454" x="3371850" y="3810000"/>
          <p14:tracePt t="13478" x="3365500" y="3810000"/>
          <p14:tracePt t="13493" x="3359150" y="3816350"/>
          <p14:tracePt t="13537" x="3352800" y="3816350"/>
          <p14:tracePt t="13541" x="3333750" y="3810000"/>
          <p14:tracePt t="13553" x="3308350" y="3784600"/>
          <p14:tracePt t="13570" x="3263900" y="3727450"/>
          <p14:tracePt t="13587" x="3194050" y="3657600"/>
          <p14:tracePt t="13605" x="3149600" y="3606800"/>
          <p14:tracePt t="13623" x="3098800" y="3556000"/>
          <p14:tracePt t="13638" x="3079750" y="3536950"/>
          <p14:tracePt t="13776" x="3079750" y="3530600"/>
          <p14:tracePt t="13799" x="3079750" y="3524250"/>
          <p14:tracePt t="13816" x="3079750" y="3517900"/>
          <p14:tracePt t="13824" x="3079750" y="3511550"/>
          <p14:tracePt t="13841" x="3079750" y="3498850"/>
          <p14:tracePt t="13845" x="3079750" y="3492500"/>
          <p14:tracePt t="13854" x="3079750" y="3486150"/>
          <p14:tracePt t="13870" x="3092450" y="3454400"/>
          <p14:tracePt t="13887" x="3105150" y="3429000"/>
          <p14:tracePt t="13903" x="3130550" y="3403600"/>
          <p14:tracePt t="13921" x="3149600" y="3371850"/>
          <p14:tracePt t="13937" x="3155950" y="3352800"/>
          <p14:tracePt t="13954" x="3175000" y="3333750"/>
          <p14:tracePt t="13971" x="3175000" y="3327400"/>
          <p14:tracePt t="13987" x="3181350" y="3314700"/>
          <p14:tracePt t="14118" x="3181350" y="3308350"/>
          <p14:tracePt t="14126" x="3181350" y="3302000"/>
          <p14:tracePt t="14153" x="3181350" y="3282950"/>
          <p14:tracePt t="14166" x="3181350" y="3270250"/>
          <p14:tracePt t="14188" x="3181350" y="3257550"/>
          <p14:tracePt t="14205" x="3187700" y="3251200"/>
          <p14:tracePt t="14222" x="3200400" y="3232150"/>
          <p14:tracePt t="14237" x="3206750" y="3213100"/>
          <p14:tracePt t="14254" x="3213100" y="3206750"/>
          <p14:tracePt t="14287" x="3219450" y="3200400"/>
          <p14:tracePt t="14390" x="3225800" y="3200400"/>
          <p14:tracePt t="14398" x="3238500" y="3200400"/>
          <p14:tracePt t="14408" x="3257550" y="3200400"/>
          <p14:tracePt t="14420" x="3321050" y="3225800"/>
          <p14:tracePt t="14437" x="3365500" y="3289300"/>
          <p14:tracePt t="14454" x="3422650" y="3340100"/>
          <p14:tracePt t="14471" x="3486150" y="3359150"/>
          <p14:tracePt t="14487" x="3517900" y="3371850"/>
          <p14:tracePt t="14504" x="3524250" y="3371850"/>
          <p14:tracePt t="14520" x="3536950" y="3378200"/>
          <p14:tracePt t="14689" x="3536950" y="3384550"/>
          <p14:tracePt t="14695" x="3543300" y="3384550"/>
          <p14:tracePt t="14711" x="3549650" y="3384550"/>
          <p14:tracePt t="14728" x="3556000" y="3378200"/>
          <p14:tracePt t="14777" x="3562350" y="3378200"/>
          <p14:tracePt t="14784" x="3575050" y="3378200"/>
          <p14:tracePt t="14793" x="3613150" y="3397250"/>
          <p14:tracePt t="14809" x="3651250" y="3448050"/>
          <p14:tracePt t="14822" x="3803650" y="3587750"/>
          <p14:tracePt t="14838" x="3924300" y="3644900"/>
          <p14:tracePt t="14854" x="4051300" y="3689350"/>
          <p14:tracePt t="14871" x="4159250" y="3695700"/>
          <p14:tracePt t="14887" x="4235450" y="3695700"/>
          <p14:tracePt t="14904" x="4292600" y="3695700"/>
          <p14:tracePt t="14921" x="4324350" y="3695700"/>
          <p14:tracePt t="14938" x="4337050" y="3683000"/>
          <p14:tracePt t="14954" x="4343400" y="3676650"/>
          <p14:tracePt t="14972" x="4349750" y="3670300"/>
          <p14:tracePt t="14988" x="4356100" y="3663950"/>
          <p14:tracePt t="15004" x="4356100" y="3657600"/>
          <p14:tracePt t="15021" x="4406900" y="3651250"/>
          <p14:tracePt t="15038" x="4514850" y="3644900"/>
          <p14:tracePt t="15055" x="4699000" y="3606800"/>
          <p14:tracePt t="15071" x="4883150" y="3575050"/>
          <p14:tracePt t="15088" x="5010150" y="3556000"/>
          <p14:tracePt t="15105" x="5073650" y="3549650"/>
          <p14:tracePt t="15121" x="5092700" y="3543300"/>
          <p14:tracePt t="15519" x="5080000" y="3543300"/>
          <p14:tracePt t="15526" x="5060950" y="3536950"/>
          <p14:tracePt t="15540" x="5029200" y="3511550"/>
          <p14:tracePt t="15556" x="4984750" y="3479800"/>
          <p14:tracePt t="15572" x="4940300" y="3467100"/>
          <p14:tracePt t="15589" x="4914900" y="3460750"/>
          <p14:tracePt t="16449" x="4902200" y="3460750"/>
          <p14:tracePt t="16457" x="4895850" y="3460750"/>
          <p14:tracePt t="16464" x="4883150" y="3460750"/>
          <p14:tracePt t="16472" x="4870450" y="3460750"/>
          <p14:tracePt t="16489" x="4832350" y="3473450"/>
          <p14:tracePt t="16505" x="4787900" y="3479800"/>
          <p14:tracePt t="16523" x="4749800" y="3479800"/>
          <p14:tracePt t="16539" x="4737100" y="3486150"/>
          <p14:tracePt t="16556" x="4711700" y="3486150"/>
          <p14:tracePt t="16572" x="4699000" y="3486150"/>
          <p14:tracePt t="16611" x="4692650" y="3486150"/>
          <p14:tracePt t="16623" x="4660900" y="3498850"/>
          <p14:tracePt t="16640" x="4629150" y="3498850"/>
          <p14:tracePt t="16656" x="4572000" y="3505200"/>
          <p14:tracePt t="16672" x="4514850" y="3511550"/>
          <p14:tracePt t="16689" x="4432300" y="3517900"/>
          <p14:tracePt t="16706" x="4330700" y="3517900"/>
          <p14:tracePt t="16723" x="4254500" y="3517900"/>
          <p14:tracePt t="16739" x="4210050" y="3517900"/>
          <p14:tracePt t="16756" x="4184650" y="3517900"/>
          <p14:tracePt t="16773" x="4171950" y="3517900"/>
          <p14:tracePt t="16874" x="4159250" y="3517900"/>
          <p14:tracePt t="16888" x="4152900" y="3517900"/>
          <p14:tracePt t="16903" x="4146550" y="3524250"/>
          <p14:tracePt t="17463" x="4140200" y="3530600"/>
          <p14:tracePt t="17471" x="4133850" y="3530600"/>
          <p14:tracePt t="17480" x="4127500" y="3530600"/>
          <p14:tracePt t="17496" x="4114800" y="3530600"/>
          <p14:tracePt t="17506" x="4102100" y="3530600"/>
          <p14:tracePt t="17523" x="4095750" y="3530600"/>
          <p14:tracePt t="17540" x="4076700" y="3530600"/>
          <p14:tracePt t="17557" x="4070350" y="3530600"/>
          <p14:tracePt t="17573" x="4064000" y="3530600"/>
          <p14:tracePt t="17609" x="4076700" y="3530600"/>
          <p14:tracePt t="17615" x="4095750" y="3530600"/>
          <p14:tracePt t="17623" x="4121150" y="3530600"/>
          <p14:tracePt t="17640" x="4216400" y="3543300"/>
          <p14:tracePt t="17657" x="4305300" y="3549650"/>
          <p14:tracePt t="17674" x="4432300" y="3575050"/>
          <p14:tracePt t="17690" x="4705350" y="3613150"/>
          <p14:tracePt t="17707" x="5105400" y="3638550"/>
          <p14:tracePt t="17724" x="5454650" y="3651250"/>
          <p14:tracePt t="17740" x="5626100" y="3651250"/>
          <p14:tracePt t="17756" x="5695950" y="3625850"/>
          <p14:tracePt t="17810" x="5695950" y="3619500"/>
          <p14:tracePt t="17815" x="5683250" y="3619500"/>
          <p14:tracePt t="17827" x="5676900" y="3619500"/>
          <p14:tracePt t="18049" x="5683250" y="3619500"/>
          <p14:tracePt t="18058" x="5715000" y="3619500"/>
          <p14:tracePt t="18064" x="5734050" y="3619500"/>
          <p14:tracePt t="18074" x="5765800" y="3619500"/>
          <p14:tracePt t="18090" x="5829300" y="3619500"/>
          <p14:tracePt t="18107" x="5899150" y="3619500"/>
          <p14:tracePt t="18123" x="5949950" y="3619500"/>
          <p14:tracePt t="18140" x="5981700" y="3619500"/>
          <p14:tracePt t="18157" x="5988050" y="3619500"/>
          <p14:tracePt t="18396" x="5981700" y="3619500"/>
          <p14:tracePt t="18402" x="5975350" y="3619500"/>
          <p14:tracePt t="18418" x="5956300" y="3619500"/>
          <p14:tracePt t="18428" x="5949950" y="3619500"/>
          <p14:tracePt t="18441" x="5892800" y="3619500"/>
          <p14:tracePt t="18457" x="5816600" y="3600450"/>
          <p14:tracePt t="18474" x="5727700" y="3594100"/>
          <p14:tracePt t="18491" x="5683250" y="3594100"/>
          <p14:tracePt t="18508" x="5613400" y="3587750"/>
          <p14:tracePt t="18524" x="5568950" y="3587750"/>
          <p14:tracePt t="18540" x="5537200" y="3581400"/>
          <p14:tracePt t="18559" x="5511800" y="3581400"/>
          <p14:tracePt t="18578" x="5480050" y="3581400"/>
          <p14:tracePt t="18591" x="5346700" y="3581400"/>
          <p14:tracePt t="18607" x="5156200" y="3581400"/>
          <p14:tracePt t="18625" x="4946650" y="3581400"/>
          <p14:tracePt t="18641" x="4775200" y="3581400"/>
          <p14:tracePt t="18658" x="4654550" y="3568700"/>
          <p14:tracePt t="18675" x="4622800" y="3562350"/>
          <p14:tracePt t="18691" x="4603750" y="3562350"/>
          <p14:tracePt t="18725" x="4578350" y="3562350"/>
          <p14:tracePt t="18741" x="4445000" y="3562350"/>
          <p14:tracePt t="18758" x="4254500" y="3575050"/>
          <p14:tracePt t="18777" x="3956050" y="3613150"/>
          <p14:tracePt t="18792" x="3803650" y="3625850"/>
          <p14:tracePt t="18808" x="3727450" y="3625850"/>
          <p14:tracePt t="18825" x="3708400" y="3625850"/>
          <p14:tracePt t="18841" x="3702050" y="3625850"/>
          <p14:tracePt t="18921" x="3695700" y="3625850"/>
          <p14:tracePt t="18936" x="3689350" y="3625850"/>
          <p14:tracePt t="18952" x="3683000" y="3625850"/>
          <p14:tracePt t="18971" x="3676650" y="3625850"/>
          <p14:tracePt t="18987" x="3670300" y="3625850"/>
          <p14:tracePt t="18999" x="3663950" y="3625850"/>
          <p14:tracePt t="19010" x="3657600" y="3625850"/>
          <p14:tracePt t="19024" x="3644900" y="3625850"/>
          <p14:tracePt t="40925" x="3638550" y="3625850"/>
          <p14:tracePt t="40980" x="3632200" y="3625850"/>
          <p14:tracePt t="40999" x="3619500" y="3625850"/>
          <p14:tracePt t="41011" x="3606800" y="3638550"/>
          <p14:tracePt t="41019" x="3594100" y="3638550"/>
          <p14:tracePt t="41026" x="3581400" y="3638550"/>
          <p14:tracePt t="41044" x="3556000" y="3644900"/>
          <p14:tracePt t="41060" x="3543300" y="3644900"/>
          <p14:tracePt t="41076" x="3517900" y="3651250"/>
          <p14:tracePt t="41093" x="3505200" y="3657600"/>
          <p14:tracePt t="41110" x="3467100" y="3657600"/>
          <p14:tracePt t="41127" x="3448050" y="3670300"/>
          <p14:tracePt t="41143" x="3429000" y="3670300"/>
          <p14:tracePt t="41162" x="3422650" y="3676650"/>
          <p14:tracePt t="41176" x="3397250" y="3683000"/>
          <p14:tracePt t="41602" x="3378200" y="3683000"/>
          <p14:tracePt t="41611" x="3365500" y="3689350"/>
          <p14:tracePt t="41618" x="3340100" y="3689350"/>
          <p14:tracePt t="41627" x="3314700" y="3689350"/>
          <p14:tracePt t="41643" x="3295650" y="3702050"/>
          <p14:tracePt t="41715" x="3289300" y="3702050"/>
          <p14:tracePt t="41739" x="3282950" y="3702050"/>
          <p14:tracePt t="41750" x="3276600" y="3708400"/>
          <p14:tracePt t="41765" x="3270250" y="3708400"/>
          <p14:tracePt t="41770" x="3263900" y="3708400"/>
          <p14:tracePt t="41798" x="3251200" y="3708400"/>
          <p14:tracePt t="41802" x="3244850" y="3708400"/>
          <p14:tracePt t="42004" x="3238500" y="3708400"/>
          <p14:tracePt t="42015" x="3244850" y="3695700"/>
          <p14:tracePt t="42020" x="3244850" y="3689350"/>
          <p14:tracePt t="42027" x="3251200" y="3670300"/>
          <p14:tracePt t="42044" x="3270250" y="3632200"/>
          <p14:tracePt t="42061" x="3270250" y="3536950"/>
          <p14:tracePt t="42078" x="3270250" y="3448050"/>
          <p14:tracePt t="42094" x="3232150" y="3346450"/>
          <p14:tracePt t="42110" x="3187700" y="3282950"/>
          <p14:tracePt t="42127" x="3162300" y="3244850"/>
          <p14:tracePt t="42145" x="3162300" y="3238500"/>
          <p14:tracePt t="42161" x="3155950" y="3238500"/>
          <p14:tracePt t="42184" x="3155950" y="3225800"/>
          <p14:tracePt t="42197" x="3155950" y="3219450"/>
          <p14:tracePt t="42218" x="3155950" y="3213100"/>
          <p14:tracePt t="42310" x="3155950" y="3200400"/>
          <p14:tracePt t="42562" x="3162300" y="3194050"/>
          <p14:tracePt t="42570" x="3213100" y="3213100"/>
          <p14:tracePt t="42583" x="3289300" y="3257550"/>
          <p14:tracePt t="42594" x="3486150" y="3365500"/>
          <p14:tracePt t="42613" x="3657600" y="3454400"/>
          <p14:tracePt t="42628" x="3784600" y="3498850"/>
          <p14:tracePt t="42644" x="3892550" y="3517900"/>
          <p14:tracePt t="42662" x="3962400" y="3536950"/>
          <p14:tracePt t="42678" x="3968750" y="3536950"/>
          <p14:tracePt t="42796" x="3981450" y="3536950"/>
          <p14:tracePt t="42852" x="3987800" y="3536950"/>
          <p14:tracePt t="42958" x="3994150" y="3530600"/>
          <p14:tracePt t="42966" x="4000500" y="3530600"/>
          <p14:tracePt t="42978" x="4038600" y="3524250"/>
          <p14:tracePt t="42994" x="4127500" y="3498850"/>
          <p14:tracePt t="43011" x="4235450" y="3467100"/>
          <p14:tracePt t="43028" x="4356100" y="3460750"/>
          <p14:tracePt t="43045" x="4464050" y="3435350"/>
          <p14:tracePt t="43061" x="4521200" y="3429000"/>
          <p14:tracePt t="43078" x="4546600" y="3422650"/>
          <p14:tracePt t="43692" x="4502150" y="3429000"/>
          <p14:tracePt t="43702" x="4438650" y="3448050"/>
          <p14:tracePt t="43707" x="4362450" y="3473450"/>
          <p14:tracePt t="43717" x="4286250" y="3498850"/>
          <p14:tracePt t="43729" x="4235450" y="3530600"/>
          <p14:tracePt t="43745" x="4146550" y="3568700"/>
          <p14:tracePt t="43762" x="3987800" y="3632200"/>
          <p14:tracePt t="43778" x="3962400" y="3638550"/>
          <p14:tracePt t="43795" x="3956050" y="3638550"/>
          <p14:tracePt t="43884" x="3949700" y="3638550"/>
          <p14:tracePt t="43891" x="3943350" y="3638550"/>
          <p14:tracePt t="43933" x="3930650" y="3638550"/>
          <p14:tracePt t="43939" x="3924300" y="3638550"/>
          <p14:tracePt t="43974" x="3917950" y="3638550"/>
          <p14:tracePt t="46925" x="3994150" y="3638550"/>
          <p14:tracePt t="46936" x="4089400" y="3638550"/>
          <p14:tracePt t="46940" x="4235450" y="3638550"/>
          <p14:tracePt t="46952" x="4394200" y="3651250"/>
          <p14:tracePt t="46965" x="4762500" y="3708400"/>
          <p14:tracePt t="46982" x="5016500" y="3759200"/>
          <p14:tracePt t="46998" x="5219700" y="3778250"/>
          <p14:tracePt t="47015" x="5327650" y="3784600"/>
          <p14:tracePt t="47032" x="5384800" y="3784600"/>
          <p14:tracePt t="47065" x="5391150" y="3784600"/>
          <p14:tracePt t="47183" x="5391150" y="3778250"/>
          <p14:tracePt t="47188" x="5397500" y="3765550"/>
          <p14:tracePt t="47198" x="5416550" y="3759200"/>
          <p14:tracePt t="47215" x="5486400" y="3740150"/>
          <p14:tracePt t="47231" x="5562600" y="3721100"/>
          <p14:tracePt t="47248" x="5657850" y="3689350"/>
          <p14:tracePt t="47265" x="5695950" y="3676650"/>
          <p14:tracePt t="47282" x="5734050" y="3657600"/>
          <p14:tracePt t="47298" x="5753100" y="3651250"/>
          <p14:tracePt t="47318" x="5772150" y="3644900"/>
          <p14:tracePt t="47332" x="5803900" y="3632200"/>
          <p14:tracePt t="47349" x="5822950" y="3619500"/>
          <p14:tracePt t="47366" x="5842000" y="3619500"/>
          <p14:tracePt t="48064" x="5835650" y="3619500"/>
          <p14:tracePt t="48072" x="5822950" y="3619500"/>
          <p14:tracePt t="48084" x="5772150" y="3638550"/>
          <p14:tracePt t="48100" x="5683250" y="3657600"/>
          <p14:tracePt t="48118" x="5562600" y="3695700"/>
          <p14:tracePt t="48133" x="5257800" y="3784600"/>
          <p14:tracePt t="48150" x="4933950" y="3873500"/>
          <p14:tracePt t="48166" x="4559300" y="3930650"/>
          <p14:tracePt t="48182" x="4210050" y="3975100"/>
          <p14:tracePt t="48199" x="3987800" y="4000500"/>
          <p14:tracePt t="48216" x="3867150" y="4032250"/>
          <p14:tracePt t="48232" x="3752850" y="4064000"/>
          <p14:tracePt t="48250" x="3632200" y="4083050"/>
          <p14:tracePt t="48266" x="3486150" y="4095750"/>
          <p14:tracePt t="48283" x="3314700" y="4095750"/>
          <p14:tracePt t="48301" x="3136900" y="4095750"/>
          <p14:tracePt t="48316" x="2978150" y="4114800"/>
          <p14:tracePt t="48333" x="2787650" y="4146550"/>
          <p14:tracePt t="48349" x="2673350" y="4152900"/>
          <p14:tracePt t="48366" x="2559050" y="4178300"/>
          <p14:tracePt t="48383" x="2451100" y="4191000"/>
          <p14:tracePt t="48400" x="2362200" y="4210050"/>
          <p14:tracePt t="48416" x="2305050" y="4229100"/>
          <p14:tracePt t="48423" x="2286000" y="4235450"/>
          <p14:tracePt t="48432" x="2266950" y="4241800"/>
          <p14:tracePt t="48450" x="2247900" y="4248150"/>
          <p14:tracePt t="48466" x="2222500" y="4260850"/>
          <p14:tracePt t="48483" x="2190750" y="4260850"/>
          <p14:tracePt t="48499" x="2120900" y="4273550"/>
          <p14:tracePt t="48516" x="2025650" y="4273550"/>
          <p14:tracePt t="48532" x="1924050" y="4273550"/>
          <p14:tracePt t="48550" x="1911350" y="4279900"/>
          <p14:tracePt t="48566" x="1892300" y="4279900"/>
          <p14:tracePt t="48583" x="1885950" y="4279900"/>
          <p14:tracePt t="48735" x="1879600" y="4279900"/>
          <p14:tracePt t="48751" x="1873250" y="4279900"/>
          <p14:tracePt t="48766" x="1866900" y="4279900"/>
          <p14:tracePt t="48774" x="1854200" y="4279900"/>
          <p14:tracePt t="48783" x="1847850" y="4279900"/>
          <p14:tracePt t="48800" x="1841500" y="4279900"/>
          <p14:tracePt t="48885" x="1835150" y="4273550"/>
          <p14:tracePt t="48903" x="1841500" y="4273550"/>
          <p14:tracePt t="48909" x="1885950" y="4273550"/>
          <p14:tracePt t="48921" x="1917700" y="4260850"/>
          <p14:tracePt t="48933" x="2057400" y="4241800"/>
          <p14:tracePt t="48950" x="2266950" y="4241800"/>
          <p14:tracePt t="48966" x="2527300" y="4241800"/>
          <p14:tracePt t="48983" x="2876550" y="4241800"/>
          <p14:tracePt t="49000" x="3263900" y="4241800"/>
          <p14:tracePt t="49016" x="3657600" y="4241800"/>
          <p14:tracePt t="49033" x="3981450" y="4241800"/>
          <p14:tracePt t="49050" x="4286250" y="4241800"/>
          <p14:tracePt t="49066" x="4610100" y="4241800"/>
          <p14:tracePt t="49085" x="4870450" y="4241800"/>
          <p14:tracePt t="49101" x="5060950" y="4241800"/>
          <p14:tracePt t="49117" x="5334000" y="4241800"/>
          <p14:tracePt t="49134" x="5518150" y="4241800"/>
          <p14:tracePt t="49150" x="5676900" y="4241800"/>
          <p14:tracePt t="49167" x="5822950" y="4241800"/>
          <p14:tracePt t="49183" x="5969000" y="4241800"/>
          <p14:tracePt t="49200" x="6115050" y="4241800"/>
          <p14:tracePt t="49217" x="6267450" y="4241800"/>
          <p14:tracePt t="49233" x="6426200" y="4241800"/>
          <p14:tracePt t="49251" x="6540500" y="4241800"/>
          <p14:tracePt t="49267" x="6667500" y="4241800"/>
          <p14:tracePt t="49285" x="6819900" y="4241800"/>
          <p14:tracePt t="49301" x="6965950" y="4241800"/>
          <p14:tracePt t="49317" x="7207250" y="4241800"/>
          <p14:tracePt t="49333" x="7346950" y="4241800"/>
          <p14:tracePt t="49350" x="7461250" y="4241800"/>
          <p14:tracePt t="49367" x="7569200" y="4241800"/>
          <p14:tracePt t="49383" x="7683500" y="4241800"/>
          <p14:tracePt t="49401" x="7772400" y="4241800"/>
          <p14:tracePt t="49405" x="7816850" y="4241800"/>
          <p14:tracePt t="49417" x="7848600" y="4241800"/>
          <p14:tracePt t="49433" x="7956550" y="4241800"/>
          <p14:tracePt t="49450" x="8083550" y="4241800"/>
          <p14:tracePt t="49467" x="8242300" y="4241800"/>
          <p14:tracePt t="49483" x="8375650" y="4241800"/>
          <p14:tracePt t="49502" x="8528050" y="4241800"/>
          <p14:tracePt t="49518" x="8724900" y="4241800"/>
          <p14:tracePt t="49534" x="8864600" y="4241800"/>
          <p14:tracePt t="49550" x="8991600" y="4241800"/>
          <p14:tracePt t="49567" x="9099550" y="4241800"/>
          <p14:tracePt t="49586" x="9194800" y="4241800"/>
          <p14:tracePt t="49600" x="9271000" y="4241800"/>
          <p14:tracePt t="49617" x="9334500" y="4241800"/>
          <p14:tracePt t="49634" x="9391650" y="4241800"/>
          <p14:tracePt t="49651" x="9442450" y="4241800"/>
          <p14:tracePt t="49667" x="9480550" y="4241800"/>
          <p14:tracePt t="49683" x="9525000" y="4241800"/>
          <p14:tracePt t="49701" x="9613900" y="4254500"/>
          <p14:tracePt t="49718" x="9671050" y="4260850"/>
          <p14:tracePt t="49733" x="9702800" y="4260850"/>
          <p14:tracePt t="49751" x="9759950" y="4273550"/>
          <p14:tracePt t="49767" x="9791700" y="4279900"/>
          <p14:tracePt t="49784" x="9804400" y="4279900"/>
          <p14:tracePt t="49800" x="9810750" y="4279900"/>
          <p14:tracePt t="50371" x="9740900" y="4279900"/>
          <p14:tracePt t="50377" x="9613900" y="4222750"/>
          <p14:tracePt t="50385" x="9493250" y="4203700"/>
          <p14:tracePt t="50401" x="9061450" y="4076700"/>
          <p14:tracePt t="50408" x="8756650" y="3994150"/>
          <p14:tracePt t="50418" x="8502650" y="3924300"/>
          <p14:tracePt t="50434" x="7937500" y="3752850"/>
          <p14:tracePt t="50451" x="7442200" y="3606800"/>
          <p14:tracePt t="50468" x="7143750" y="3530600"/>
          <p14:tracePt t="50485" x="6940550" y="3467100"/>
          <p14:tracePt t="50501" x="6769100" y="3422650"/>
          <p14:tracePt t="50518" x="6667500" y="3403600"/>
          <p14:tracePt t="50534" x="6597650" y="3390900"/>
          <p14:tracePt t="50551" x="6521450" y="3384550"/>
          <p14:tracePt t="50568" x="6381750" y="3365500"/>
          <p14:tracePt t="50585" x="6223000" y="3321050"/>
          <p14:tracePt t="50601" x="5988050" y="3257550"/>
          <p14:tracePt t="50618" x="5689600" y="3194050"/>
          <p14:tracePt t="50635" x="5384800" y="3092450"/>
          <p14:tracePt t="50651" x="4997450" y="2997200"/>
          <p14:tracePt t="50668" x="4610100" y="2889250"/>
          <p14:tracePt t="50685" x="4330700" y="2825750"/>
          <p14:tracePt t="50702" x="4171950" y="2781300"/>
          <p14:tracePt t="50718" x="4165600" y="2781300"/>
          <p14:tracePt t="50762" x="4159250" y="2781300"/>
          <p14:tracePt t="50788" x="4159250" y="2774950"/>
          <p14:tracePt t="50795" x="4159250" y="2768600"/>
          <p14:tracePt t="50808" x="4146550" y="2749550"/>
          <p14:tracePt t="50819" x="4133850" y="2743200"/>
          <p14:tracePt t="50835" x="4076700" y="2736850"/>
          <p14:tracePt t="50851" x="4038600" y="2736850"/>
          <p14:tracePt t="50868" x="4006850" y="2730500"/>
          <p14:tracePt t="50887" x="3987800" y="2730500"/>
          <p14:tracePt t="50903" x="3975100" y="2730500"/>
          <p14:tracePt t="51145" x="3975100" y="2736850"/>
          <p14:tracePt t="51151" x="3987800" y="2755900"/>
          <p14:tracePt t="51159" x="4025900" y="2774950"/>
          <p14:tracePt t="51168" x="4064000" y="2800350"/>
          <p14:tracePt t="51185" x="4159250" y="2863850"/>
          <p14:tracePt t="51201" x="4267200" y="2952750"/>
          <p14:tracePt t="51218" x="4394200" y="3035300"/>
          <p14:tracePt t="51235" x="4476750" y="3098800"/>
          <p14:tracePt t="51252" x="4508500" y="3130550"/>
          <p14:tracePt t="51268" x="4527550" y="3149600"/>
          <p14:tracePt t="51285" x="4533900" y="3162300"/>
          <p14:tracePt t="51302" x="4533900" y="3168650"/>
          <p14:tracePt t="51319" x="4533900" y="3175000"/>
          <p14:tracePt t="51335" x="4521200" y="3187700"/>
          <p14:tracePt t="51352" x="4502150" y="3194050"/>
          <p14:tracePt t="51369" x="4489450" y="3194050"/>
          <p14:tracePt t="51385" x="4483100" y="3200400"/>
          <p14:tracePt t="51402" x="4464050" y="3206750"/>
          <p14:tracePt t="51419" x="4413250" y="3225800"/>
          <p14:tracePt t="51425" x="4368800" y="3244850"/>
          <p14:tracePt t="51435" x="4311650" y="3251200"/>
          <p14:tracePt t="51452" x="4210050" y="3289300"/>
          <p14:tracePt t="51468" x="4108450" y="3333750"/>
          <p14:tracePt t="51486" x="3987800" y="3371850"/>
          <p14:tracePt t="51502" x="3778250" y="3397250"/>
          <p14:tracePt t="51518" x="3663950" y="3409950"/>
          <p14:tracePt t="51536" x="3543300" y="3429000"/>
          <p14:tracePt t="51552" x="3460750" y="3441700"/>
          <p14:tracePt t="51568" x="3422650" y="3448050"/>
          <p14:tracePt t="51586" x="3416300" y="3454400"/>
          <p14:tracePt t="51664" x="3409950" y="3454400"/>
          <p14:tracePt t="51679" x="3397250" y="3454400"/>
          <p14:tracePt t="51690" x="3384550" y="3460750"/>
          <p14:tracePt t="51707" x="3365500" y="3467100"/>
          <p14:tracePt t="51727" x="3359150" y="3467100"/>
          <p14:tracePt t="51735" x="3340100" y="3467100"/>
          <p14:tracePt t="51744" x="3333750" y="3473450"/>
          <p14:tracePt t="51752" x="3314700" y="3473450"/>
          <p14:tracePt t="51769" x="3257550" y="3498850"/>
          <p14:tracePt t="51786" x="3175000" y="3524250"/>
          <p14:tracePt t="51802" x="3111500" y="3549650"/>
          <p14:tracePt t="51819" x="3067050" y="3581400"/>
          <p14:tracePt t="51836" x="3041650" y="3587750"/>
          <p14:tracePt t="51852" x="3035300" y="3587750"/>
          <p14:tracePt t="51976" x="3041650" y="3587750"/>
          <p14:tracePt t="51983" x="3048000" y="3587750"/>
          <p14:tracePt t="51999" x="3060700" y="3587750"/>
          <p14:tracePt t="52009" x="3073400" y="3587750"/>
          <p14:tracePt t="52019" x="3098800" y="3600450"/>
          <p14:tracePt t="52035" x="3130550" y="3600450"/>
          <p14:tracePt t="52052" x="3194050" y="3600450"/>
          <p14:tracePt t="52069" x="3302000" y="3600450"/>
          <p14:tracePt t="52089" x="3441700" y="3600450"/>
          <p14:tracePt t="52103" x="3530600" y="3600450"/>
          <p14:tracePt t="52120" x="3613150" y="3600450"/>
          <p14:tracePt t="52136" x="3714750" y="3619500"/>
          <p14:tracePt t="52153" x="3822700" y="3625850"/>
          <p14:tracePt t="52169" x="3943350" y="3651250"/>
          <p14:tracePt t="52186" x="4108450" y="3657600"/>
          <p14:tracePt t="52203" x="4267200" y="3657600"/>
          <p14:tracePt t="52219" x="4394200" y="3657600"/>
          <p14:tracePt t="52237" x="4508500" y="3663950"/>
          <p14:tracePt t="52253" x="4648200" y="3689350"/>
          <p14:tracePt t="52272" x="4806950" y="3689350"/>
          <p14:tracePt t="52289" x="4972050" y="3695700"/>
          <p14:tracePt t="52303" x="5187950" y="3695700"/>
          <p14:tracePt t="52319" x="5283200" y="3695700"/>
          <p14:tracePt t="52338" x="5314950" y="3695700"/>
          <p14:tracePt t="52354" x="5340350" y="3695700"/>
          <p14:tracePt t="52511" x="5346700" y="3695700"/>
          <p14:tracePt t="52536" x="5359400" y="3695700"/>
          <p14:tracePt t="52867" x="5372100" y="3695700"/>
          <p14:tracePt t="52874" x="5378450" y="3695700"/>
          <p14:tracePt t="52889" x="5397500" y="3695700"/>
          <p14:tracePt t="52903" x="5422900" y="3695700"/>
          <p14:tracePt t="52920" x="5448300" y="3689350"/>
          <p14:tracePt t="52937" x="5480050" y="3683000"/>
          <p14:tracePt t="52953" x="5511800" y="3676650"/>
          <p14:tracePt t="52969" x="5543550" y="3663950"/>
          <p14:tracePt t="52986" x="5556250" y="3657600"/>
          <p14:tracePt t="53003" x="5575300" y="3657600"/>
          <p14:tracePt t="53020" x="5581650" y="3651250"/>
          <p14:tracePt t="53036" x="5588000" y="3651250"/>
          <p14:tracePt t="53054" x="5594350" y="3638550"/>
          <p14:tracePt t="53071" x="5619750" y="3632200"/>
          <p14:tracePt t="53090" x="5651500" y="3632200"/>
          <p14:tracePt t="53103" x="5670550" y="3625850"/>
          <p14:tracePt t="53120" x="5676900" y="3625850"/>
          <p14:tracePt t="53137" x="5695950" y="3613150"/>
          <p14:tracePt t="53752" x="5715000" y="3606800"/>
          <p14:tracePt t="53761" x="5778500" y="3606800"/>
          <p14:tracePt t="53771" x="5854700" y="3613150"/>
          <p14:tracePt t="53787" x="6057900" y="3676650"/>
          <p14:tracePt t="53804" x="6343650" y="3759200"/>
          <p14:tracePt t="53820" x="6642100" y="3835400"/>
          <p14:tracePt t="53837" x="6858000" y="3905250"/>
          <p14:tracePt t="53854" x="7048500" y="3924300"/>
          <p14:tracePt t="53872" x="7188200" y="3949700"/>
          <p14:tracePt t="53887" x="7277100" y="3949700"/>
          <p14:tracePt t="53904" x="7302500" y="3949700"/>
          <p14:tracePt t="54010" x="7321550" y="3956050"/>
          <p14:tracePt t="54028" x="7321550" y="3962400"/>
          <p14:tracePt t="54031" x="7327900" y="3962400"/>
          <p14:tracePt t="54042" x="7327900" y="3968750"/>
          <p14:tracePt t="54054" x="7334250" y="3975100"/>
          <p14:tracePt t="54071" x="7346950" y="3981450"/>
          <p14:tracePt t="54087" x="7353300" y="3994150"/>
          <p14:tracePt t="54104" x="7359650" y="4000500"/>
          <p14:tracePt t="54179" x="7359650" y="4006850"/>
          <p14:tracePt t="54186" x="7366000" y="4019550"/>
          <p14:tracePt t="54194" x="7366000" y="4025900"/>
          <p14:tracePt t="54227" x="7366000" y="4032250"/>
          <p14:tracePt t="54483" x="7372350" y="4038600"/>
          <p14:tracePt t="54491" x="7378700" y="4038600"/>
          <p14:tracePt t="54496" x="7404100" y="4044950"/>
          <p14:tracePt t="54505" x="7442200" y="4057650"/>
          <p14:tracePt t="54521" x="7613650" y="4089400"/>
          <p14:tracePt t="54538" x="7842250" y="4140200"/>
          <p14:tracePt t="54555" x="8032750" y="4146550"/>
          <p14:tracePt t="54571" x="8128000" y="4146550"/>
          <p14:tracePt t="54588" x="8159750" y="4146550"/>
          <p14:tracePt t="54642" x="8159750" y="4152900"/>
          <p14:tracePt t="54673" x="8153400" y="4159250"/>
          <p14:tracePt t="54697" x="8153400" y="4171950"/>
          <p14:tracePt t="54715" x="8159750" y="4171950"/>
          <p14:tracePt t="54724" x="8166100" y="4171950"/>
          <p14:tracePt t="54914" x="8166100" y="4178300"/>
          <p14:tracePt t="54921" x="8153400" y="4184650"/>
          <p14:tracePt t="54928" x="8140700" y="4197350"/>
          <p14:tracePt t="54938" x="8108950" y="4203700"/>
          <p14:tracePt t="54955" x="8007350" y="4235450"/>
          <p14:tracePt t="54971" x="7893050" y="4273550"/>
          <p14:tracePt t="54988" x="7816850" y="4286250"/>
          <p14:tracePt t="55005" x="7766050" y="4292600"/>
          <p14:tracePt t="55021" x="7759700" y="4298950"/>
          <p14:tracePt t="55064" x="7753350" y="4298950"/>
          <p14:tracePt t="55080" x="7740650" y="4298950"/>
          <p14:tracePt t="55094" x="7727950" y="4305300"/>
          <p14:tracePt t="55105" x="7708900" y="4305300"/>
          <p14:tracePt t="55122" x="7689850" y="4305300"/>
          <p14:tracePt t="55138" x="7670800" y="4305300"/>
          <p14:tracePt t="55155" x="7651750" y="4305300"/>
          <p14:tracePt t="55172" x="7645400" y="4305300"/>
          <p14:tracePt t="55618" x="7632700" y="4305300"/>
          <p14:tracePt t="55628" x="7626350" y="4298950"/>
          <p14:tracePt t="55644" x="7607300" y="4292600"/>
          <p14:tracePt t="55648" x="7581900" y="4286250"/>
          <p14:tracePt t="55661" x="7556500" y="4279900"/>
          <p14:tracePt t="55672" x="7518400" y="4273550"/>
          <p14:tracePt t="55689" x="7493000" y="4267200"/>
          <p14:tracePt t="55705" x="7461250" y="4260850"/>
          <p14:tracePt t="55722" x="7448550" y="4254500"/>
          <p14:tracePt t="55784" x="7448550" y="4248150"/>
          <p14:tracePt t="55801" x="7435850" y="4241800"/>
          <p14:tracePt t="55810" x="7429500" y="4241800"/>
          <p14:tracePt t="55833" x="7416800" y="4241800"/>
          <p14:tracePt t="56092" x="7442200" y="4241800"/>
          <p14:tracePt t="56097" x="7473950" y="4241800"/>
          <p14:tracePt t="56105" x="7537450" y="4241800"/>
          <p14:tracePt t="56122" x="7658100" y="4229100"/>
          <p14:tracePt t="56139" x="7772400" y="4229100"/>
          <p14:tracePt t="56156" x="7893050" y="4229100"/>
          <p14:tracePt t="56173" x="7975600" y="4229100"/>
          <p14:tracePt t="56190" x="8026400" y="4216400"/>
          <p14:tracePt t="56206" x="8058150" y="4216400"/>
          <p14:tracePt t="56223" x="8077200" y="4210050"/>
          <p14:tracePt t="56241" x="8089900" y="4210050"/>
          <p14:tracePt t="56257" x="8128000" y="4210050"/>
          <p14:tracePt t="56273" x="8153400" y="4203700"/>
          <p14:tracePt t="56290" x="8204200" y="4203700"/>
          <p14:tracePt t="56306" x="8261350" y="4203700"/>
          <p14:tracePt t="56323" x="8331200" y="4203700"/>
          <p14:tracePt t="56340" x="8483600" y="4203700"/>
          <p14:tracePt t="56356" x="8661400" y="4203700"/>
          <p14:tracePt t="56373" x="8839200" y="4203700"/>
          <p14:tracePt t="56390" x="8997950" y="4203700"/>
          <p14:tracePt t="56406" x="9175750" y="4203700"/>
          <p14:tracePt t="56426" x="9347200" y="4203700"/>
          <p14:tracePt t="56430" x="9417050" y="4203700"/>
          <p14:tracePt t="56441" x="9575800" y="4203700"/>
          <p14:tracePt t="56456" x="9728200" y="4222750"/>
          <p14:tracePt t="56473" x="9867900" y="4235450"/>
          <p14:tracePt t="56489" x="9956800" y="4241800"/>
          <p14:tracePt t="56506" x="10020300" y="4260850"/>
          <p14:tracePt t="56523" x="10052050" y="4260850"/>
          <p14:tracePt t="56540" x="10077450" y="4260850"/>
          <p14:tracePt t="56612" x="10083800" y="4267200"/>
          <p14:tracePt t="56653" x="10077450" y="4267200"/>
          <p14:tracePt t="56659" x="10064750" y="4273550"/>
          <p14:tracePt t="56674" x="9969500" y="4292600"/>
          <p14:tracePt t="56690" x="9804400" y="4305300"/>
          <p14:tracePt t="56706" x="9550400" y="4343400"/>
          <p14:tracePt t="56723" x="9099550" y="4406900"/>
          <p14:tracePt t="56740" x="8477250" y="4476750"/>
          <p14:tracePt t="56756" x="7918450" y="4559300"/>
          <p14:tracePt t="56773" x="7423150" y="4629150"/>
          <p14:tracePt t="56790" x="6965950" y="4686300"/>
          <p14:tracePt t="56806" x="6616700" y="4743450"/>
          <p14:tracePt t="56823" x="6311900" y="4787900"/>
          <p14:tracePt t="56842" x="6108700" y="4794250"/>
          <p14:tracePt t="56857" x="5918200" y="4794250"/>
          <p14:tracePt t="56873" x="5778500" y="4806950"/>
          <p14:tracePt t="56890" x="5613400" y="4806950"/>
          <p14:tracePt t="56906" x="5422900" y="4806950"/>
          <p14:tracePt t="56923" x="5232400" y="4806950"/>
          <p14:tracePt t="56940" x="5054600" y="4806950"/>
          <p14:tracePt t="56956" x="4914900" y="4806950"/>
          <p14:tracePt t="56973" x="4806950" y="4806950"/>
          <p14:tracePt t="56990" x="4749800" y="4806950"/>
          <p14:tracePt t="57007" x="4686300" y="4806950"/>
          <p14:tracePt t="57025" x="4622800" y="4806950"/>
          <p14:tracePt t="57044" x="4546600" y="4826000"/>
          <p14:tracePt t="57060" x="4489450" y="4832350"/>
          <p14:tracePt t="57074" x="4438650" y="4838700"/>
          <p14:tracePt t="57090" x="4425950" y="4845050"/>
          <p14:tracePt t="57710" x="4413250" y="4851400"/>
          <p14:tracePt t="57717" x="4400550" y="4851400"/>
          <p14:tracePt t="57725" x="4349750" y="4851400"/>
          <p14:tracePt t="57741" x="4260850" y="4813300"/>
          <p14:tracePt t="57757" x="4064000" y="4749800"/>
          <p14:tracePt t="57774" x="3860800" y="4705350"/>
          <p14:tracePt t="57791" x="3587750" y="4641850"/>
          <p14:tracePt t="57809" x="3282950" y="4552950"/>
          <p14:tracePt t="57825" x="2914650" y="4451350"/>
          <p14:tracePt t="57842" x="2787650" y="4406900"/>
          <p14:tracePt t="57857" x="2730500" y="4387850"/>
          <p14:tracePt t="57874" x="2686050" y="4387850"/>
          <p14:tracePt t="57890" x="2647950" y="4381500"/>
          <p14:tracePt t="57908" x="2622550" y="4381500"/>
          <p14:tracePt t="57941" x="2609850" y="4381500"/>
          <p14:tracePt t="57958" x="2603500" y="4381500"/>
          <p14:tracePt t="58018" x="2584450" y="4381500"/>
          <p14:tracePt t="58030" x="2578100" y="4381500"/>
          <p14:tracePt t="58034" x="2533650" y="4375150"/>
          <p14:tracePt t="58046" x="2501900" y="4375150"/>
          <p14:tracePt t="58057" x="2387600" y="4343400"/>
          <p14:tracePt t="58074" x="2260600" y="4298950"/>
          <p14:tracePt t="58091" x="2063750" y="4248150"/>
          <p14:tracePt t="58108" x="1866900" y="4210050"/>
          <p14:tracePt t="58124" x="1739900" y="4203700"/>
          <p14:tracePt t="58141" x="1682750" y="4203700"/>
          <p14:tracePt t="58186" x="1689100" y="4203700"/>
          <p14:tracePt t="58197" x="1714500" y="4203700"/>
          <p14:tracePt t="58207" x="1739900" y="4203700"/>
          <p14:tracePt t="58225" x="1758950" y="4203700"/>
          <p14:tracePt t="58241" x="1765300" y="4203700"/>
          <p14:tracePt t="58467" x="1765300" y="4210050"/>
          <p14:tracePt t="58522" x="1765300" y="4216400"/>
          <p14:tracePt t="58539" x="1771650" y="4229100"/>
          <p14:tracePt t="58547" x="1778000" y="4235450"/>
          <p14:tracePt t="58558" x="1803400" y="4235450"/>
          <p14:tracePt t="58575" x="1917700" y="4267200"/>
          <p14:tracePt t="58593" x="2101850" y="4286250"/>
          <p14:tracePt t="58609" x="2273300" y="4337050"/>
          <p14:tracePt t="58628" x="2362200" y="4362450"/>
          <p14:tracePt t="58663" x="2355850" y="4362450"/>
          <p14:tracePt t="58675" x="2305050" y="4362450"/>
          <p14:tracePt t="58691" x="2222500" y="4362450"/>
          <p14:tracePt t="58708" x="2159000" y="4356100"/>
          <p14:tracePt t="58725" x="2133600" y="4349750"/>
          <p14:tracePt t="58742" x="2127250" y="4349750"/>
          <p14:tracePt t="58758" x="2120900" y="4343400"/>
          <p14:tracePt t="58775" x="2120900" y="4337050"/>
          <p14:tracePt t="58792" x="2127250" y="4330700"/>
          <p14:tracePt t="58808" x="2139950" y="4318000"/>
          <p14:tracePt t="58842" x="2152650" y="4318000"/>
          <p14:tracePt t="60485" x="2190750" y="4318000"/>
          <p14:tracePt t="60493" x="2247900" y="4330700"/>
          <p14:tracePt t="60500" x="2298700" y="4343400"/>
          <p14:tracePt t="60509" x="2349500" y="4362450"/>
          <p14:tracePt t="60526" x="2425700" y="4381500"/>
          <p14:tracePt t="60543" x="2552700" y="4381500"/>
          <p14:tracePt t="60561" x="2711450" y="4381500"/>
          <p14:tracePt t="60576" x="2901950" y="4381500"/>
          <p14:tracePt t="60593" x="3054350" y="4381500"/>
          <p14:tracePt t="60611" x="3225800" y="4356100"/>
          <p14:tracePt t="60628" x="3270250" y="4330700"/>
          <p14:tracePt t="60643" x="3282950" y="4324350"/>
          <p14:tracePt t="60659" x="3295650" y="4311650"/>
          <p14:tracePt t="60676" x="3295650" y="4286250"/>
          <p14:tracePt t="60693" x="3263900" y="4222750"/>
          <p14:tracePt t="60709" x="3225800" y="4133850"/>
          <p14:tracePt t="60726" x="3168650" y="4000500"/>
          <p14:tracePt t="60744" x="3067050" y="3759200"/>
          <p14:tracePt t="60760" x="2889250" y="3352800"/>
          <p14:tracePt t="60778" x="2527300" y="2717800"/>
          <p14:tracePt t="60795" x="2051050" y="1987550"/>
          <p14:tracePt t="60811" x="1638300" y="1346200"/>
          <p14:tracePt t="60827" x="1238250" y="889000"/>
          <p14:tracePt t="60843" x="1073150" y="742950"/>
          <p14:tracePt t="60859" x="958850" y="660400"/>
          <p14:tracePt t="60876" x="869950" y="590550"/>
          <p14:tracePt t="60893" x="869950" y="584200"/>
          <p14:tracePt t="60955" x="857250" y="571500"/>
          <p14:tracePt t="60965" x="850900" y="571500"/>
          <p14:tracePt t="60971" x="838200" y="558800"/>
          <p14:tracePt t="60982" x="800100" y="533400"/>
          <p14:tracePt t="60993" x="762000" y="501650"/>
          <p14:tracePt t="61013" x="673100" y="431800"/>
          <p14:tracePt t="61026" x="514350" y="349250"/>
          <p14:tracePt t="61043" x="431800" y="2857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50" y="762000"/>
            <a:ext cx="10401300" cy="5334000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25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772"/>
    </mc:Choice>
    <mc:Fallback>
      <p:transition spd="slow" advTm="228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567" x="209550" y="381000"/>
          <p14:tracePt t="573" x="273050" y="438150"/>
          <p14:tracePt t="590" x="406400" y="590550"/>
          <p14:tracePt t="607" x="546100" y="749300"/>
          <p14:tracePt t="623" x="698500" y="908050"/>
          <p14:tracePt t="640" x="920750" y="1066800"/>
          <p14:tracePt t="657" x="1200150" y="1238250"/>
          <p14:tracePt t="673" x="1485900" y="1384300"/>
          <p14:tracePt t="690" x="1727200" y="1492250"/>
          <p14:tracePt t="707" x="1930400" y="1574800"/>
          <p14:tracePt t="726" x="2070100" y="1625600"/>
          <p14:tracePt t="742" x="2146300" y="1663700"/>
          <p14:tracePt t="756" x="2171700" y="1663700"/>
          <p14:tracePt t="838" x="2171700" y="1670050"/>
          <p14:tracePt t="1682" x="2171700" y="1676400"/>
          <p14:tracePt t="1685" x="2159000" y="1676400"/>
          <p14:tracePt t="1697" x="2133600" y="1676400"/>
          <p14:tracePt t="1708" x="2101850" y="1676400"/>
          <p14:tracePt t="1726" x="2044700" y="1676400"/>
          <p14:tracePt t="1743" x="2019300" y="1676400"/>
          <p14:tracePt t="1757" x="1993900" y="1676400"/>
          <p14:tracePt t="1774" x="1930400" y="1676400"/>
          <p14:tracePt t="1791" x="1866900" y="1676400"/>
          <p14:tracePt t="1807" x="1809750" y="1676400"/>
          <p14:tracePt t="1824" x="1778000" y="1676400"/>
          <p14:tracePt t="1841" x="1752600" y="1676400"/>
          <p14:tracePt t="1857" x="1746250" y="1670050"/>
          <p14:tracePt t="1874" x="1727200" y="1663700"/>
          <p14:tracePt t="1913" x="1727200" y="1657350"/>
          <p14:tracePt t="1950" x="1727200" y="1651000"/>
          <p14:tracePt t="1983" x="1720850" y="1644650"/>
          <p14:tracePt t="1991" x="1708150" y="1631950"/>
          <p14:tracePt t="1998" x="1682750" y="1625600"/>
          <p14:tracePt t="2008" x="1638300" y="1606550"/>
          <p14:tracePt t="2024" x="1536700" y="1587500"/>
          <p14:tracePt t="2041" x="1460500" y="1562100"/>
          <p14:tracePt t="2057" x="1428750" y="1549400"/>
          <p14:tracePt t="2074" x="1409700" y="1549400"/>
          <p14:tracePt t="2160" x="1403350" y="1549400"/>
          <p14:tracePt t="2182" x="1397000" y="1549400"/>
          <p14:tracePt t="2631" x="1384300" y="1549400"/>
          <p14:tracePt t="2689" x="1365250" y="1549400"/>
          <p14:tracePt t="2695" x="1358900" y="1549400"/>
          <p14:tracePt t="2702" x="1339850" y="1543050"/>
          <p14:tracePt t="2715" x="1320800" y="1530350"/>
          <p14:tracePt t="2727" x="1282700" y="1524000"/>
          <p14:tracePt t="2742" x="1257300" y="1517650"/>
          <p14:tracePt t="2759" x="1244600" y="1504950"/>
          <p14:tracePt t="2775" x="1219200" y="1492250"/>
          <p14:tracePt t="2792" x="1174750" y="1473200"/>
          <p14:tracePt t="2808" x="1130300" y="1460500"/>
          <p14:tracePt t="2825" x="1098550" y="1460500"/>
          <p14:tracePt t="2842" x="1060450" y="1460500"/>
          <p14:tracePt t="2859" x="1028700" y="1460500"/>
          <p14:tracePt t="2875" x="1022350" y="1460500"/>
          <p14:tracePt t="2891" x="1016000" y="1460500"/>
          <p14:tracePt t="3447" x="1047750" y="1460500"/>
          <p14:tracePt t="3455" x="1104900" y="1460500"/>
          <p14:tracePt t="3465" x="1168400" y="1460500"/>
          <p14:tracePt t="3475" x="1257300" y="1479550"/>
          <p14:tracePt t="3492" x="1466850" y="1504950"/>
          <p14:tracePt t="3509" x="1809750" y="1536700"/>
          <p14:tracePt t="3529" x="2203450" y="1574800"/>
          <p14:tracePt t="3542" x="2324100" y="1574800"/>
          <p14:tracePt t="3559" x="2330450" y="1574800"/>
          <p14:tracePt t="3576" x="2343150" y="1574800"/>
          <p14:tracePt t="3688" x="2355850" y="1568450"/>
          <p14:tracePt t="3698" x="2381250" y="1568450"/>
          <p14:tracePt t="3702" x="2425700" y="1568450"/>
          <p14:tracePt t="3713" x="2489200" y="1568450"/>
          <p14:tracePt t="3729" x="2641600" y="1568450"/>
          <p14:tracePt t="3743" x="2870200" y="1574800"/>
          <p14:tracePt t="3759" x="3130550" y="1574800"/>
          <p14:tracePt t="3776" x="3238500" y="1574800"/>
          <p14:tracePt t="3793" x="3251200" y="1574800"/>
          <p14:tracePt t="3832" x="3232150" y="1574800"/>
          <p14:tracePt t="3842" x="3200400" y="1574800"/>
          <p14:tracePt t="3859" x="3136900" y="1574800"/>
          <p14:tracePt t="3876" x="3092450" y="1574800"/>
          <p14:tracePt t="3893" x="3086100" y="1574800"/>
          <p14:tracePt t="3984" x="3092450" y="1574800"/>
          <p14:tracePt t="4931" x="3086100" y="1574800"/>
          <p14:tracePt t="4935" x="3079750" y="1574800"/>
          <p14:tracePt t="4946" x="3073400" y="1574800"/>
          <p14:tracePt t="4961" x="3048000" y="1574800"/>
          <p14:tracePt t="4977" x="3028950" y="1574800"/>
          <p14:tracePt t="4993" x="3003550" y="1574800"/>
          <p14:tracePt t="5010" x="2965450" y="1574800"/>
          <p14:tracePt t="5027" x="2914650" y="1574800"/>
          <p14:tracePt t="5043" x="2851150" y="1574800"/>
          <p14:tracePt t="5060" x="2774950" y="1574800"/>
          <p14:tracePt t="5077" x="2679700" y="1574800"/>
          <p14:tracePt t="5094" x="2635250" y="1574800"/>
          <p14:tracePt t="5110" x="2628900" y="1574800"/>
          <p14:tracePt t="5984" x="2641600" y="1574800"/>
          <p14:tracePt t="5996" x="2660650" y="1574800"/>
          <p14:tracePt t="6002" x="2673350" y="1574800"/>
          <p14:tracePt t="6011" x="2698750" y="1574800"/>
          <p14:tracePt t="6028" x="2730500" y="1574800"/>
          <p14:tracePt t="6046" x="2781300" y="1574800"/>
          <p14:tracePt t="6061" x="2800350" y="1574800"/>
          <p14:tracePt t="6078" x="2813050" y="1574800"/>
          <p14:tracePt t="6098" x="2838450" y="1587500"/>
          <p14:tracePt t="6113" x="2863850" y="1587500"/>
          <p14:tracePt t="6128" x="2876550" y="1587500"/>
          <p14:tracePt t="6795" x="2876550" y="1593850"/>
          <p14:tracePt t="6808" x="2825750" y="1593850"/>
          <p14:tracePt t="6817" x="2774950" y="1593850"/>
          <p14:tracePt t="6828" x="2698750" y="1593850"/>
          <p14:tracePt t="6845" x="2590800" y="1593850"/>
          <p14:tracePt t="6862" x="2514600" y="1593850"/>
          <p14:tracePt t="6880" x="2463800" y="1593850"/>
          <p14:tracePt t="6896" x="2387600" y="1593850"/>
          <p14:tracePt t="6912" x="2362200" y="1593850"/>
          <p14:tracePt t="6936" x="2355850" y="1593850"/>
          <p14:tracePt t="7138" x="2349500" y="1600200"/>
          <p14:tracePt t="20999" x="2355850" y="1600200"/>
          <p14:tracePt t="21007" x="2362200" y="1600200"/>
          <p14:tracePt t="21015" x="2387600" y="1600200"/>
          <p14:tracePt t="21023" x="2413000" y="1600200"/>
          <p14:tracePt t="21041" x="2476500" y="1600200"/>
          <p14:tracePt t="21057" x="2520950" y="1587500"/>
          <p14:tracePt t="21074" x="2552700" y="1581150"/>
          <p14:tracePt t="21091" x="2578100" y="1574800"/>
          <p14:tracePt t="21107" x="2590800" y="1574800"/>
          <p14:tracePt t="21124" x="2597150" y="1574800"/>
          <p14:tracePt t="21201" x="2609850" y="1568450"/>
          <p14:tracePt t="24051" x="2590800" y="1568450"/>
          <p14:tracePt t="24058" x="2565400" y="1568450"/>
          <p14:tracePt t="24066" x="2520950" y="1568450"/>
          <p14:tracePt t="24076" x="2451100" y="1574800"/>
          <p14:tracePt t="24093" x="2273300" y="1574800"/>
          <p14:tracePt t="24112" x="2063750" y="1574800"/>
          <p14:tracePt t="24128" x="1816100" y="1574800"/>
          <p14:tracePt t="24144" x="1473200" y="1574800"/>
          <p14:tracePt t="24160" x="1295400" y="1574800"/>
          <p14:tracePt t="24177" x="1200150" y="1574800"/>
          <p14:tracePt t="24193" x="1187450" y="1574800"/>
          <p14:tracePt t="24305" x="1174750" y="1574800"/>
          <p14:tracePt t="24315" x="1162050" y="1574800"/>
          <p14:tracePt t="24320" x="1136650" y="1574800"/>
          <p14:tracePt t="24334" x="1117600" y="1574800"/>
          <p14:tracePt t="24344" x="1079500" y="1574800"/>
          <p14:tracePt t="24360" x="1054100" y="1574800"/>
          <p14:tracePt t="24376" x="1022350" y="1574800"/>
          <p14:tracePt t="24393" x="1003300" y="1562100"/>
          <p14:tracePt t="26140" x="1016000" y="1562100"/>
          <p14:tracePt t="26147" x="1022350" y="1562100"/>
          <p14:tracePt t="26153" x="1028700" y="1562100"/>
          <p14:tracePt t="26162" x="1035050" y="1562100"/>
          <p14:tracePt t="26180" x="1041400" y="1562100"/>
          <p14:tracePt t="26194" x="1047750" y="1562100"/>
          <p14:tracePt t="27869" x="1098550" y="1555750"/>
          <p14:tracePt t="27876" x="1143000" y="1555750"/>
          <p14:tracePt t="27885" x="1206500" y="1549400"/>
          <p14:tracePt t="27899" x="1250950" y="1549400"/>
          <p14:tracePt t="27915" x="1301750" y="1549400"/>
          <p14:tracePt t="27930" x="1314450" y="1549400"/>
          <p14:tracePt t="27946" x="1320800" y="1549400"/>
          <p14:tracePt t="28044" x="1333500" y="1549400"/>
          <p14:tracePt t="28051" x="1339850" y="1549400"/>
          <p14:tracePt t="28292" x="1358900" y="1549400"/>
          <p14:tracePt t="28304" x="1377950" y="1549400"/>
          <p14:tracePt t="28309" x="1390650" y="1543050"/>
          <p14:tracePt t="28319" x="1422400" y="1543050"/>
          <p14:tracePt t="28330" x="1498600" y="1543050"/>
          <p14:tracePt t="28346" x="1587500" y="1543050"/>
          <p14:tracePt t="28364" x="1644650" y="1543050"/>
          <p14:tracePt t="28380" x="1663700" y="1543050"/>
          <p14:tracePt t="28397" x="1682750" y="1536700"/>
          <p14:tracePt t="28613" x="1689100" y="1530350"/>
          <p14:tracePt t="28692" x="1682750" y="1530350"/>
          <p14:tracePt t="28703" x="1644650" y="1530350"/>
          <p14:tracePt t="28706" x="1612900" y="1530350"/>
          <p14:tracePt t="28720" x="1581150" y="1530350"/>
          <p14:tracePt t="28730" x="1479550" y="1517650"/>
          <p14:tracePt t="28747" x="1435100" y="1511300"/>
          <p14:tracePt t="28764" x="1377950" y="1504950"/>
          <p14:tracePt t="28781" x="1352550" y="1498600"/>
          <p14:tracePt t="28797" x="1333500" y="1492250"/>
          <p14:tracePt t="28814" x="1320800" y="1492250"/>
          <p14:tracePt t="28830" x="1308100" y="1492250"/>
          <p14:tracePt t="28891" x="1327150" y="1492250"/>
          <p14:tracePt t="28901" x="1403350" y="1492250"/>
          <p14:tracePt t="28907" x="1473200" y="1492250"/>
          <p14:tracePt t="28918" x="1568450" y="1492250"/>
          <p14:tracePt t="28931" x="1758950" y="1492250"/>
          <p14:tracePt t="28947" x="1981200" y="1492250"/>
          <p14:tracePt t="28964" x="2222500" y="1492250"/>
          <p14:tracePt t="28981" x="2432050" y="1492250"/>
          <p14:tracePt t="28997" x="2571750" y="1492250"/>
          <p14:tracePt t="29014" x="2647950" y="1485900"/>
          <p14:tracePt t="29031" x="2673350" y="1479550"/>
          <p14:tracePt t="29047" x="2686050" y="1473200"/>
          <p14:tracePt t="29064" x="2692400" y="1473200"/>
          <p14:tracePt t="29099" x="2698750" y="1466850"/>
          <p14:tracePt t="29114" x="2724150" y="1460500"/>
          <p14:tracePt t="29131" x="2743200" y="1460500"/>
          <p14:tracePt t="29147" x="2774950" y="1460500"/>
          <p14:tracePt t="29164" x="2832100" y="1460500"/>
          <p14:tracePt t="29180" x="2914650" y="1460500"/>
          <p14:tracePt t="29197" x="3035300" y="1460500"/>
          <p14:tracePt t="29214" x="3124200" y="1435100"/>
          <p14:tracePt t="29230" x="3175000" y="1422400"/>
          <p14:tracePt t="29248" x="3194050" y="1416050"/>
          <p14:tracePt t="29324" x="3200400" y="1416050"/>
          <p14:tracePt t="29349" x="3213100" y="1409700"/>
          <p14:tracePt t="29894" x="3213100" y="1403350"/>
          <p14:tracePt t="29903" x="3213100" y="1397000"/>
          <p14:tracePt t="29915" x="3244850" y="1365250"/>
          <p14:tracePt t="29931" x="3282950" y="1339850"/>
          <p14:tracePt t="29940" x="3289300" y="1333500"/>
          <p14:tracePt t="29948" x="3302000" y="1327150"/>
          <p14:tracePt t="29964" x="3308350" y="1320800"/>
          <p14:tracePt t="29981" x="3314700" y="1320800"/>
          <p14:tracePt t="30358" x="3321050" y="1314450"/>
          <p14:tracePt t="30374" x="3384550" y="1308100"/>
          <p14:tracePt t="30379" x="3543300" y="1308100"/>
          <p14:tracePt t="30387" x="3695700" y="1308100"/>
          <p14:tracePt t="30398" x="3829050" y="1308100"/>
          <p14:tracePt t="30415" x="4089400" y="1308100"/>
          <p14:tracePt t="30432" x="4241800" y="1282700"/>
          <p14:tracePt t="30448" x="4305300" y="1276350"/>
          <p14:tracePt t="30456" x="4318000" y="1270000"/>
          <p14:tracePt t="30476" x="4318000" y="1263650"/>
          <p14:tracePt t="30501" x="4318000" y="1257300"/>
          <p14:tracePt t="30508" x="4318000" y="1250950"/>
          <p14:tracePt t="30647" x="4318000" y="1244600"/>
          <p14:tracePt t="30860" x="4324350" y="1244600"/>
          <p14:tracePt t="30869" x="4349750" y="1244600"/>
          <p14:tracePt t="30875" x="4381500" y="1244600"/>
          <p14:tracePt t="30887" x="4413250" y="1244600"/>
          <p14:tracePt t="30899" x="4521200" y="1244600"/>
          <p14:tracePt t="30915" x="4597400" y="1263650"/>
          <p14:tracePt t="30932" x="4667250" y="1263650"/>
          <p14:tracePt t="30949" x="4711700" y="1270000"/>
          <p14:tracePt t="30966" x="4749800" y="1276350"/>
          <p14:tracePt t="30982" x="4781550" y="1276350"/>
          <p14:tracePt t="30998" x="4813300" y="1276350"/>
          <p14:tracePt t="31016" x="4864100" y="1276350"/>
          <p14:tracePt t="31033" x="4946650" y="1276350"/>
          <p14:tracePt t="31049" x="5099050" y="1276350"/>
          <p14:tracePt t="31066" x="5359400" y="1276350"/>
          <p14:tracePt t="31084" x="5537200" y="1276350"/>
          <p14:tracePt t="31101" x="5740400" y="1276350"/>
          <p14:tracePt t="31115" x="5899150" y="1276350"/>
          <p14:tracePt t="31132" x="6026150" y="1276350"/>
          <p14:tracePt t="31150" x="6089650" y="1276350"/>
          <p14:tracePt t="31166" x="6134100" y="1276350"/>
          <p14:tracePt t="31182" x="6172200" y="1276350"/>
          <p14:tracePt t="31199" x="6184900" y="1276350"/>
          <p14:tracePt t="31216" x="6210300" y="1276350"/>
          <p14:tracePt t="31232" x="6223000" y="1276350"/>
          <p14:tracePt t="31251" x="6229350" y="1289050"/>
          <p14:tracePt t="31268" x="6229350" y="1320800"/>
          <p14:tracePt t="31283" x="6153150" y="1358900"/>
          <p14:tracePt t="31299" x="6096000" y="1358900"/>
          <p14:tracePt t="31539" x="6089650" y="1358900"/>
          <p14:tracePt t="31548" x="6076950" y="1358900"/>
          <p14:tracePt t="31556" x="6070600" y="1358900"/>
          <p14:tracePt t="31566" x="6057900" y="1346200"/>
          <p14:tracePt t="31583" x="6026150" y="1314450"/>
          <p14:tracePt t="31601" x="5969000" y="1282700"/>
          <p14:tracePt t="31616" x="5930900" y="1263650"/>
          <p14:tracePt t="31633" x="5918200" y="1263650"/>
          <p14:tracePt t="31650" x="5918200" y="1257300"/>
          <p14:tracePt t="31847" x="5924550" y="1257300"/>
          <p14:tracePt t="31863" x="5930900" y="1257300"/>
          <p14:tracePt t="31873" x="5943600" y="1263650"/>
          <p14:tracePt t="31889" x="5949950" y="1263650"/>
          <p14:tracePt t="31957" x="5956300" y="1270000"/>
          <p14:tracePt t="32312" x="5956300" y="1276350"/>
          <p14:tracePt t="32326" x="5956300" y="1308100"/>
          <p14:tracePt t="32333" x="5956300" y="1314450"/>
          <p14:tracePt t="32350" x="5969000" y="1358900"/>
          <p14:tracePt t="32367" x="5988050" y="1403350"/>
          <p14:tracePt t="32383" x="6013450" y="1466850"/>
          <p14:tracePt t="32400" x="6051550" y="1504950"/>
          <p14:tracePt t="32417" x="6070600" y="1524000"/>
          <p14:tracePt t="32433" x="6076950" y="1530350"/>
          <p14:tracePt t="32653" x="6089650" y="1530350"/>
          <p14:tracePt t="32661" x="6096000" y="1530350"/>
          <p14:tracePt t="32673" x="6121400" y="1536700"/>
          <p14:tracePt t="32684" x="6178550" y="1543050"/>
          <p14:tracePt t="32700" x="6216650" y="1555750"/>
          <p14:tracePt t="32717" x="6369050" y="1574800"/>
          <p14:tracePt t="32734" x="6477000" y="1574800"/>
          <p14:tracePt t="32751" x="6559550" y="1574800"/>
          <p14:tracePt t="32767" x="6635750" y="1574800"/>
          <p14:tracePt t="32784" x="6692900" y="1568450"/>
          <p14:tracePt t="32800" x="6724650" y="1562100"/>
          <p14:tracePt t="32818" x="6731000" y="1555750"/>
          <p14:tracePt t="32834" x="6737350" y="1555750"/>
          <p14:tracePt t="32851" x="6743700" y="1555750"/>
          <p14:tracePt t="32884" x="6813550" y="1549400"/>
          <p14:tracePt t="32900" x="6851650" y="1549400"/>
          <p14:tracePt t="32917" x="6896100" y="1536700"/>
          <p14:tracePt t="32934" x="6940550" y="1530350"/>
          <p14:tracePt t="32950" x="6985000" y="1524000"/>
          <p14:tracePt t="32967" x="7010400" y="1517650"/>
          <p14:tracePt t="32984" x="7029450" y="1511300"/>
          <p14:tracePt t="33000" x="7029450" y="1504950"/>
          <p14:tracePt t="33018" x="7035800" y="1498600"/>
          <p14:tracePt t="33051" x="7054850" y="1498600"/>
          <p14:tracePt t="33068" x="7118350" y="1485900"/>
          <p14:tracePt t="33084" x="7188200" y="1485900"/>
          <p14:tracePt t="33100" x="7270750" y="1466850"/>
          <p14:tracePt t="33118" x="7359650" y="1447800"/>
          <p14:tracePt t="33134" x="7423150" y="1428750"/>
          <p14:tracePt t="33150" x="7480300" y="1416050"/>
          <p14:tracePt t="33167" x="7518400" y="1403350"/>
          <p14:tracePt t="33184" x="7550150" y="1397000"/>
          <p14:tracePt t="33201" x="7581900" y="1397000"/>
          <p14:tracePt t="33218" x="7600950" y="1377950"/>
          <p14:tracePt t="33234" x="7613650" y="1377950"/>
          <p14:tracePt t="33864" x="7600950" y="1384300"/>
          <p14:tracePt t="33873" x="7569200" y="1422400"/>
          <p14:tracePt t="33885" x="7480300" y="1549400"/>
          <p14:tracePt t="33901" x="7372350" y="1682750"/>
          <p14:tracePt t="33918" x="7277100" y="1809750"/>
          <p14:tracePt t="33935" x="7200900" y="1905000"/>
          <p14:tracePt t="33951" x="7169150" y="1962150"/>
          <p14:tracePt t="33968" x="7137400" y="1993900"/>
          <p14:tracePt t="33985" x="7112000" y="2012950"/>
          <p14:tracePt t="34002" x="7067550" y="2019300"/>
          <p14:tracePt t="34018" x="7016750" y="2038350"/>
          <p14:tracePt t="34039" x="6965950" y="2057400"/>
          <p14:tracePt t="34052" x="6927850" y="2076450"/>
          <p14:tracePt t="34068" x="6889750" y="2089150"/>
          <p14:tracePt t="34085" x="6877050" y="2101850"/>
          <p14:tracePt t="34102" x="6870700" y="2101850"/>
          <p14:tracePt t="34118" x="6851650" y="2101850"/>
          <p14:tracePt t="34134" x="6838950" y="2101850"/>
          <p14:tracePt t="34151" x="6826250" y="2101850"/>
          <p14:tracePt t="34168" x="6800850" y="2101850"/>
          <p14:tracePt t="34184" x="6788150" y="2101850"/>
          <p14:tracePt t="34201" x="6750050" y="2101850"/>
          <p14:tracePt t="34218" x="6692900" y="2101850"/>
          <p14:tracePt t="34236" x="6654800" y="2101850"/>
          <p14:tracePt t="34252" x="6623050" y="2095500"/>
          <p14:tracePt t="34268" x="6565900" y="2076450"/>
          <p14:tracePt t="34285" x="6534150" y="2063750"/>
          <p14:tracePt t="34302" x="6508750" y="2063750"/>
          <p14:tracePt t="34318" x="6483350" y="2057400"/>
          <p14:tracePt t="34351" x="6477000" y="2057400"/>
          <p14:tracePt t="34369" x="6464300" y="2057400"/>
          <p14:tracePt t="34439" x="6457950" y="2057400"/>
          <p14:tracePt t="34445" x="6451600" y="2057400"/>
          <p14:tracePt t="34455" x="6445250" y="2057400"/>
          <p14:tracePt t="34468" x="6432550" y="2057400"/>
          <p14:tracePt t="34502" x="6419850" y="2057400"/>
          <p14:tracePt t="34519" x="6413500" y="2057400"/>
          <p14:tracePt t="34535" x="6394450" y="2057400"/>
          <p14:tracePt t="34552" x="6369050" y="2057400"/>
          <p14:tracePt t="34568" x="6356350" y="2044700"/>
          <p14:tracePt t="34586" x="6330950" y="2044700"/>
          <p14:tracePt t="34602" x="6305550" y="2044700"/>
          <p14:tracePt t="34619" x="6273800" y="2038350"/>
          <p14:tracePt t="34637" x="6235700" y="2038350"/>
          <p14:tracePt t="34654" x="6197600" y="2032000"/>
          <p14:tracePt t="34833" x="6178550" y="2032000"/>
          <p14:tracePt t="34836" x="6172200" y="2032000"/>
          <p14:tracePt t="34861" x="6165850" y="2032000"/>
          <p14:tracePt t="34871" x="6153150" y="2032000"/>
          <p14:tracePt t="34983" x="6146800" y="2032000"/>
          <p14:tracePt t="35021" x="6140450" y="2032000"/>
          <p14:tracePt t="35734" x="6134100" y="2025650"/>
          <p14:tracePt t="35742" x="6134100" y="2019300"/>
          <p14:tracePt t="35753" x="6134100" y="2012950"/>
          <p14:tracePt t="35771" x="6134100" y="1993900"/>
          <p14:tracePt t="35787" x="6146800" y="1962150"/>
          <p14:tracePt t="35803" x="6153150" y="1943100"/>
          <p14:tracePt t="35820" x="6159500" y="1911350"/>
          <p14:tracePt t="35836" x="6165850" y="1911350"/>
          <p14:tracePt t="35977" x="6165850" y="1898650"/>
          <p14:tracePt t="35984" x="6172200" y="1898650"/>
          <p14:tracePt t="35998" x="6178550" y="1898650"/>
          <p14:tracePt t="36010" x="6184900" y="1898650"/>
          <p14:tracePt t="36025" x="6197600" y="1898650"/>
          <p14:tracePt t="36040" x="6203950" y="1898650"/>
          <p14:tracePt t="36053" x="6210300" y="1892300"/>
          <p14:tracePt t="36168" x="6223000" y="1892300"/>
          <p14:tracePt t="36185" x="6223000" y="1905000"/>
          <p14:tracePt t="36195" x="6229350" y="1905000"/>
          <p14:tracePt t="36203" x="6229350" y="1911350"/>
          <p14:tracePt t="36220" x="6229350" y="1924050"/>
          <p14:tracePt t="36239" x="6229350" y="1943100"/>
          <p14:tracePt t="36253" x="6197600" y="1943100"/>
          <p14:tracePt t="36270" x="6127750" y="1924050"/>
          <p14:tracePt t="36286" x="6076950" y="1898650"/>
          <p14:tracePt t="36303" x="6013450" y="1847850"/>
          <p14:tracePt t="36320" x="5962650" y="1784350"/>
          <p14:tracePt t="36336" x="5937250" y="1708150"/>
          <p14:tracePt t="36353" x="5937250" y="1606550"/>
          <p14:tracePt t="36370" x="5956300" y="1517650"/>
          <p14:tracePt t="36387" x="6007100" y="1422400"/>
          <p14:tracePt t="36404" x="6096000" y="1377950"/>
          <p14:tracePt t="36422" x="6210300" y="1358900"/>
          <p14:tracePt t="36440" x="6375400" y="1358900"/>
          <p14:tracePt t="36453" x="6470650" y="1397000"/>
          <p14:tracePt t="36470" x="6527800" y="1447800"/>
          <p14:tracePt t="36487" x="6572250" y="1498600"/>
          <p14:tracePt t="36503" x="6610350" y="1549400"/>
          <p14:tracePt t="36520" x="6654800" y="1625600"/>
          <p14:tracePt t="36537" x="6686550" y="1657350"/>
          <p14:tracePt t="36554" x="6699250" y="1676400"/>
          <p14:tracePt t="36571" x="6705600" y="1676400"/>
          <p14:tracePt t="36781" x="6718300" y="1682750"/>
          <p14:tracePt t="36793" x="6724650" y="1695450"/>
          <p14:tracePt t="36798" x="6731000" y="1701800"/>
          <p14:tracePt t="36809" x="6731000" y="1708150"/>
          <p14:tracePt t="36822" x="6743700" y="1720850"/>
          <p14:tracePt t="36838" x="6750050" y="1727200"/>
          <p14:tracePt t="36854" x="6756400" y="1733550"/>
          <p14:tracePt t="36871" x="6756400" y="1739900"/>
          <p14:tracePt t="36976" x="6769100" y="1746250"/>
          <p14:tracePt t="37353" x="6769100" y="1752600"/>
          <p14:tracePt t="37358" x="6769100" y="1758950"/>
          <p14:tracePt t="37371" x="6769100" y="1765300"/>
          <p14:tracePt t="37387" x="6781800" y="1784350"/>
          <p14:tracePt t="37405" x="6813550" y="1797050"/>
          <p14:tracePt t="37423" x="6838950" y="1809750"/>
          <p14:tracePt t="37602" x="6845300" y="1816100"/>
          <p14:tracePt t="37618" x="6858000" y="1822450"/>
          <p14:tracePt t="37628" x="6864350" y="1822450"/>
          <p14:tracePt t="37638" x="6915150" y="1822450"/>
          <p14:tracePt t="37655" x="6978650" y="1822450"/>
          <p14:tracePt t="37671" x="7035800" y="1822450"/>
          <p14:tracePt t="37688" x="7061200" y="1822450"/>
          <p14:tracePt t="37705" x="7080250" y="1822450"/>
          <p14:tracePt t="37721" x="7086600" y="1822450"/>
          <p14:tracePt t="37923" x="7092950" y="1822450"/>
          <p14:tracePt t="38058" x="7105650" y="1822450"/>
          <p14:tracePt t="38072" x="7118350" y="1822450"/>
          <p14:tracePt t="38079" x="7124700" y="1822450"/>
          <p14:tracePt t="38088" x="7131050" y="1822450"/>
          <p14:tracePt t="38106" x="7143750" y="1822450"/>
          <p14:tracePt t="38122" x="7156450" y="1822450"/>
          <p14:tracePt t="38138" x="7162800" y="1822450"/>
          <p14:tracePt t="38194" x="7175500" y="1822450"/>
          <p14:tracePt t="38218" x="7181850" y="1822450"/>
          <p14:tracePt t="38261" x="7188200" y="1822450"/>
          <p14:tracePt t="38295" x="7200900" y="1822450"/>
          <p14:tracePt t="38336" x="7207250" y="1822450"/>
          <p14:tracePt t="38345" x="7213600" y="1822450"/>
          <p14:tracePt t="38351" x="7219950" y="1822450"/>
          <p14:tracePt t="38361" x="7226300" y="1822450"/>
          <p14:tracePt t="38372" x="7232650" y="1822450"/>
          <p14:tracePt t="38389" x="7239000" y="1822450"/>
          <p14:tracePt t="38406" x="7245350" y="1822450"/>
          <p14:tracePt t="38422" x="7251700" y="1822450"/>
          <p14:tracePt t="38535" x="7270750" y="1822450"/>
          <p14:tracePt t="38544" x="7277100" y="1822450"/>
          <p14:tracePt t="38551" x="7302500" y="1816100"/>
          <p14:tracePt t="38561" x="7327900" y="1816100"/>
          <p14:tracePt t="38572" x="7353300" y="1803400"/>
          <p14:tracePt t="38589" x="7423150" y="1790700"/>
          <p14:tracePt t="38607" x="7480300" y="1790700"/>
          <p14:tracePt t="38622" x="7524750" y="1784350"/>
          <p14:tracePt t="38638" x="7550150" y="1784350"/>
          <p14:tracePt t="38655" x="7569200" y="1784350"/>
          <p14:tracePt t="38672" x="7581900" y="1784350"/>
          <p14:tracePt t="38689" x="7600950" y="1784350"/>
          <p14:tracePt t="38706" x="7620000" y="1784350"/>
          <p14:tracePt t="38722" x="7645400" y="1784350"/>
          <p14:tracePt t="38739" x="7658100" y="1784350"/>
          <p14:tracePt t="38755" x="7683500" y="1784350"/>
          <p14:tracePt t="38776" x="7708900" y="1784350"/>
          <p14:tracePt t="38788" x="7753350" y="1803400"/>
          <p14:tracePt t="38807" x="7816850" y="1816100"/>
          <p14:tracePt t="38822" x="7943850" y="1847850"/>
          <p14:tracePt t="38839" x="8007350" y="1854200"/>
          <p14:tracePt t="38855" x="8045450" y="1854200"/>
          <p14:tracePt t="38872" x="8064500" y="1854200"/>
          <p14:tracePt t="38986" x="8070850" y="1854200"/>
          <p14:tracePt t="38995" x="8077200" y="1854200"/>
          <p14:tracePt t="38999" x="8083550" y="1854200"/>
          <p14:tracePt t="39011" x="8089900" y="1854200"/>
          <p14:tracePt t="39022" x="8115300" y="1854200"/>
          <p14:tracePt t="39039" x="8140700" y="1854200"/>
          <p14:tracePt t="39056" x="8166100" y="1854200"/>
          <p14:tracePt t="39410" x="8166100" y="1860550"/>
          <p14:tracePt t="39552" x="8159750" y="1866900"/>
          <p14:tracePt t="39567" x="8153400" y="1873250"/>
          <p14:tracePt t="39584" x="8140700" y="1873250"/>
          <p14:tracePt t="39593" x="8121650" y="1879600"/>
          <p14:tracePt t="39599" x="8083550" y="1892300"/>
          <p14:tracePt t="39612" x="8026400" y="1905000"/>
          <p14:tracePt t="39624" x="7861300" y="1974850"/>
          <p14:tracePt t="39640" x="7613650" y="2089150"/>
          <p14:tracePt t="39657" x="7226300" y="2247900"/>
          <p14:tracePt t="39673" x="6991350" y="2355850"/>
          <p14:tracePt t="39689" x="6877050" y="2406650"/>
          <p14:tracePt t="39706" x="6851650" y="2419350"/>
          <p14:tracePt t="39723" x="6845300" y="2425700"/>
          <p14:tracePt t="39825" x="6845300" y="2413000"/>
          <p14:tracePt t="39831" x="6845300" y="2406650"/>
          <p14:tracePt t="39848" x="6845300" y="2400300"/>
          <p14:tracePt t="39856" x="6845300" y="2393950"/>
          <p14:tracePt t="39873" x="6845300" y="2387600"/>
          <p14:tracePt t="39890" x="6845300" y="2381250"/>
          <p14:tracePt t="39907" x="6845300" y="2374900"/>
          <p14:tracePt t="39923" x="6845300" y="2368550"/>
          <p14:tracePt t="39940" x="6851650" y="2355850"/>
          <p14:tracePt t="39957" x="6870700" y="2317750"/>
          <p14:tracePt t="39973" x="6927850" y="2254250"/>
          <p14:tracePt t="39992" x="7016750" y="2165350"/>
          <p14:tracePt t="40007" x="7124700" y="2012950"/>
          <p14:tracePt t="40023" x="7162800" y="1943100"/>
          <p14:tracePt t="40040" x="7169150" y="1911350"/>
          <p14:tracePt t="40178" x="7175500" y="1911350"/>
          <p14:tracePt t="40202" x="7181850" y="1911350"/>
          <p14:tracePt t="40481" x="7175500" y="1911350"/>
          <p14:tracePt t="40488" x="7156450" y="1911350"/>
          <p14:tracePt t="40496" x="7137400" y="1911350"/>
          <p14:tracePt t="40507" x="7131050" y="1911350"/>
          <p14:tracePt t="40524" x="7112000" y="1917700"/>
          <p14:tracePt t="40542" x="7099300" y="1917700"/>
          <p14:tracePt t="40667" x="7086600" y="1917700"/>
          <p14:tracePt t="40683" x="7080250" y="1917700"/>
          <p14:tracePt t="41284" x="7061200" y="1917700"/>
          <p14:tracePt t="41292" x="7048500" y="1917700"/>
          <p14:tracePt t="41298" x="7029450" y="1917700"/>
          <p14:tracePt t="41308" x="6997700" y="1917700"/>
          <p14:tracePt t="41324" x="6959600" y="1917700"/>
          <p14:tracePt t="41341" x="6902450" y="1917700"/>
          <p14:tracePt t="41357" x="6870700" y="1917700"/>
          <p14:tracePt t="41374" x="6851650" y="1917700"/>
          <p14:tracePt t="41665" x="6870700" y="1917700"/>
          <p14:tracePt t="41672" x="6877050" y="1917700"/>
          <p14:tracePt t="41681" x="6908800" y="1917700"/>
          <p14:tracePt t="41691" x="6940550" y="1917700"/>
          <p14:tracePt t="41708" x="7061200" y="1917700"/>
          <p14:tracePt t="41725" x="7188200" y="1917700"/>
          <p14:tracePt t="41741" x="7283450" y="1917700"/>
          <p14:tracePt t="41758" x="7327900" y="1917700"/>
          <p14:tracePt t="41774" x="7340600" y="1917700"/>
          <p14:tracePt t="41932" x="7353300" y="1917700"/>
          <p14:tracePt t="41940" x="7366000" y="1917700"/>
          <p14:tracePt t="41949" x="7397750" y="1911350"/>
          <p14:tracePt t="41958" x="7454900" y="1892300"/>
          <p14:tracePt t="41976" x="7575550" y="1860550"/>
          <p14:tracePt t="41994" x="7740650" y="1809750"/>
          <p14:tracePt t="42008" x="7816850" y="1784350"/>
          <p14:tracePt t="42025" x="7854950" y="1765300"/>
          <p14:tracePt t="42041" x="7867650" y="1765300"/>
          <p14:tracePt t="42164" x="7880350" y="1765300"/>
          <p14:tracePt t="42171" x="7886700" y="1765300"/>
          <p14:tracePt t="42185" x="7905750" y="1765300"/>
          <p14:tracePt t="42196" x="7912100" y="1765300"/>
          <p14:tracePt t="42209" x="7950200" y="1765300"/>
          <p14:tracePt t="42225" x="8007350" y="1771650"/>
          <p14:tracePt t="42242" x="8039100" y="1784350"/>
          <p14:tracePt t="42261" x="8051800" y="1784350"/>
          <p14:tracePt t="42427" x="8051800" y="1797050"/>
          <p14:tracePt t="42433" x="8039100" y="1803400"/>
          <p14:tracePt t="42441" x="7994650" y="1809750"/>
          <p14:tracePt t="42458" x="7874000" y="1847850"/>
          <p14:tracePt t="42475" x="7689850" y="1892300"/>
          <p14:tracePt t="42491" x="7537450" y="1924050"/>
          <p14:tracePt t="42508" x="7410450" y="1968500"/>
          <p14:tracePt t="42525" x="7302500" y="2012950"/>
          <p14:tracePt t="42542" x="7213600" y="2051050"/>
          <p14:tracePt t="42561" x="7124700" y="2127250"/>
          <p14:tracePt t="42578" x="6997700" y="2235200"/>
          <p14:tracePt t="42592" x="6946900" y="2298700"/>
          <p14:tracePt t="42608" x="6934200" y="2324100"/>
          <p14:tracePt t="42626" x="6934200" y="2330450"/>
          <p14:tracePt t="42956" x="6934200" y="2317750"/>
          <p14:tracePt t="42964" x="6934200" y="2311400"/>
          <p14:tracePt t="42977" x="6940550" y="2286000"/>
          <p14:tracePt t="42993" x="6978650" y="2159000"/>
          <p14:tracePt t="43010" x="6991350" y="2038350"/>
          <p14:tracePt t="43026" x="6991350" y="1911350"/>
          <p14:tracePt t="43046" x="7010400" y="1809750"/>
          <p14:tracePt t="43059" x="7010400" y="1790700"/>
          <p14:tracePt t="43076" x="7010400" y="1784350"/>
          <p14:tracePt t="43773" x="7016750" y="1778000"/>
          <p14:tracePt t="43782" x="7042150" y="1778000"/>
          <p14:tracePt t="43793" x="7080250" y="1784350"/>
          <p14:tracePt t="43811" x="7099300" y="1784350"/>
          <p14:tracePt t="43826" x="7105650" y="1784350"/>
          <p14:tracePt t="43843" x="7112000" y="1784350"/>
          <p14:tracePt t="43914" x="7118350" y="1784350"/>
          <p14:tracePt t="43995" x="7124700" y="1784350"/>
          <p14:tracePt t="44013" x="7137400" y="1784350"/>
          <p14:tracePt t="44026" x="7143750" y="1784350"/>
          <p14:tracePt t="44042" x="7162800" y="1784350"/>
          <p14:tracePt t="44063" x="7169150" y="1784350"/>
          <p14:tracePt t="44077" x="7175500" y="1784350"/>
          <p14:tracePt t="44084" x="7188200" y="1790700"/>
          <p14:tracePt t="44482" x="7194550" y="1790700"/>
          <p14:tracePt t="44490" x="7200900" y="1797050"/>
          <p14:tracePt t="44500" x="7200900" y="1803400"/>
          <p14:tracePt t="44515" x="7207250" y="1816100"/>
          <p14:tracePt t="44527" x="7213600" y="1822450"/>
          <p14:tracePt t="44582" x="7213600" y="1828800"/>
          <p14:tracePt t="44977" x="7207250" y="1828800"/>
          <p14:tracePt t="44986" x="7207250" y="1835150"/>
          <p14:tracePt t="44995" x="7200900" y="1835150"/>
          <p14:tracePt t="45042" x="7194550" y="1835150"/>
          <p14:tracePt t="45057" x="7188200" y="1835150"/>
          <p14:tracePt t="45066" x="7175500" y="1835150"/>
          <p14:tracePt t="45083" x="7169150" y="1835150"/>
          <p14:tracePt t="45891" x="7156450" y="1841500"/>
          <p14:tracePt t="45922" x="7143750" y="1854200"/>
          <p14:tracePt t="45935" x="7118350" y="1866900"/>
          <p14:tracePt t="45938" x="7080250" y="1898650"/>
          <p14:tracePt t="45951" x="7067550" y="1911350"/>
          <p14:tracePt t="45961" x="7016750" y="1936750"/>
          <p14:tracePt t="45979" x="7010400" y="1936750"/>
          <p14:tracePt t="46060" x="7016750" y="1936750"/>
          <p14:tracePt t="46066" x="7023100" y="1936750"/>
          <p14:tracePt t="46091" x="7023100" y="1930400"/>
          <p14:tracePt t="46499" x="7023100" y="1955800"/>
          <p14:tracePt t="46507" x="7023100" y="2000250"/>
          <p14:tracePt t="46517" x="7023100" y="2063750"/>
          <p14:tracePt t="46528" x="7023100" y="2139950"/>
          <p14:tracePt t="46545" x="7023100" y="2266950"/>
          <p14:tracePt t="46562" x="7023100" y="2438400"/>
          <p14:tracePt t="46579" x="7023100" y="2501900"/>
          <p14:tracePt t="46595" x="7023100" y="2552700"/>
          <p14:tracePt t="46612" x="7035800" y="2565400"/>
          <p14:tracePt t="46790" x="7035800" y="2578100"/>
          <p14:tracePt t="46799" x="7029450" y="2584450"/>
          <p14:tracePt t="46822" x="7023100" y="2590800"/>
          <p14:tracePt t="46829" x="7010400" y="2603500"/>
          <p14:tracePt t="46852" x="6991350" y="2609850"/>
          <p14:tracePt t="46868" x="6985000" y="2616200"/>
          <p14:tracePt t="46899" x="6978650" y="2622550"/>
          <p14:tracePt t="46908" x="6972300" y="2622550"/>
          <p14:tracePt t="46996" x="6965950" y="2622550"/>
          <p14:tracePt t="47002" x="6959600" y="2622550"/>
          <p14:tracePt t="47012" x="6953250" y="2622550"/>
          <p14:tracePt t="47030" x="6940550" y="2628900"/>
          <p14:tracePt t="47062" x="6927850" y="2628900"/>
          <p14:tracePt t="47079" x="6921500" y="2628900"/>
          <p14:tracePt t="47096" x="6902450" y="2628900"/>
          <p14:tracePt t="47113" x="6889750" y="2628900"/>
          <p14:tracePt t="47129" x="6870700" y="2628900"/>
          <p14:tracePt t="47146" x="6864350" y="2628900"/>
          <p14:tracePt t="47162" x="6851650" y="2628900"/>
          <p14:tracePt t="47179" x="6832600" y="2628900"/>
          <p14:tracePt t="47196" x="6819900" y="2628900"/>
          <p14:tracePt t="47212" x="6800850" y="2628900"/>
          <p14:tracePt t="47230" x="6794500" y="2622550"/>
          <p14:tracePt t="47262" x="6781800" y="2616200"/>
          <p14:tracePt t="47279" x="6769100" y="2603500"/>
          <p14:tracePt t="47296" x="6762750" y="2590800"/>
          <p14:tracePt t="47312" x="6750050" y="2584450"/>
          <p14:tracePt t="47330" x="6737350" y="2571750"/>
          <p14:tracePt t="47346" x="6731000" y="2571750"/>
          <p14:tracePt t="47362" x="6724650" y="2559050"/>
          <p14:tracePt t="47396" x="6718300" y="2552700"/>
          <p14:tracePt t="47413" x="6718300" y="2540000"/>
          <p14:tracePt t="47429" x="6711950" y="2527300"/>
          <p14:tracePt t="47446" x="6705600" y="2514600"/>
          <p14:tracePt t="47452" x="6705600" y="2508250"/>
          <p14:tracePt t="47463" x="6705600" y="2489200"/>
          <p14:tracePt t="47479" x="6692900" y="2457450"/>
          <p14:tracePt t="47496" x="6680200" y="2425700"/>
          <p14:tracePt t="47513" x="6661150" y="2374900"/>
          <p14:tracePt t="47531" x="6642100" y="2343150"/>
          <p14:tracePt t="47546" x="6635750" y="2330450"/>
          <p14:tracePt t="47563" x="6635750" y="2311400"/>
          <p14:tracePt t="47580" x="6635750" y="2286000"/>
          <p14:tracePt t="47596" x="6635750" y="2266950"/>
          <p14:tracePt t="47613" x="6635750" y="2241550"/>
          <p14:tracePt t="47629" x="6635750" y="2228850"/>
          <p14:tracePt t="47646" x="6635750" y="2209800"/>
          <p14:tracePt t="47663" x="6648450" y="2178050"/>
          <p14:tracePt t="47680" x="6661150" y="2146300"/>
          <p14:tracePt t="47696" x="6680200" y="2108200"/>
          <p14:tracePt t="47714" x="6692900" y="2082800"/>
          <p14:tracePt t="47733" x="6718300" y="2057400"/>
          <p14:tracePt t="47746" x="6762750" y="2032000"/>
          <p14:tracePt t="47763" x="6826250" y="2019300"/>
          <p14:tracePt t="47780" x="6877050" y="2019300"/>
          <p14:tracePt t="47796" x="6915150" y="2006600"/>
          <p14:tracePt t="47815" x="6940550" y="2006600"/>
          <p14:tracePt t="47830" x="6959600" y="2006600"/>
          <p14:tracePt t="47847" x="6972300" y="2006600"/>
          <p14:tracePt t="47863" x="6991350" y="2006600"/>
          <p14:tracePt t="47879" x="7010400" y="2006600"/>
          <p14:tracePt t="47896" x="7023100" y="2019300"/>
          <p14:tracePt t="47914" x="7035800" y="2025650"/>
          <p14:tracePt t="47931" x="7042150" y="2032000"/>
          <p14:tracePt t="47946" x="7048500" y="2038350"/>
          <p14:tracePt t="47963" x="7061200" y="2057400"/>
          <p14:tracePt t="47980" x="7067550" y="2063750"/>
          <p14:tracePt t="47996" x="7073900" y="2070100"/>
          <p14:tracePt t="48013" x="7086600" y="2082800"/>
          <p14:tracePt t="48030" x="7092950" y="2095500"/>
          <p14:tracePt t="48046" x="7099300" y="2114550"/>
          <p14:tracePt t="48063" x="7118350" y="2139950"/>
          <p14:tracePt t="48080" x="7124700" y="2159000"/>
          <p14:tracePt t="48097" x="7137400" y="2190750"/>
          <p14:tracePt t="48113" x="7150100" y="2222500"/>
          <p14:tracePt t="48131" x="7156450" y="2241550"/>
          <p14:tracePt t="48146" x="7156450" y="2247900"/>
          <p14:tracePt t="48194" x="7156450" y="2254250"/>
          <p14:tracePt t="48211" x="7156450" y="2260600"/>
          <p14:tracePt t="48226" x="7156450" y="2266950"/>
          <p14:tracePt t="48260" x="7156450" y="2279650"/>
          <p14:tracePt t="48268" x="7156450" y="2286000"/>
          <p14:tracePt t="48291" x="7156450" y="2292350"/>
          <p14:tracePt t="48302" x="7150100" y="2305050"/>
          <p14:tracePt t="48318" x="7143750" y="2311400"/>
          <p14:tracePt t="48323" x="7137400" y="2317750"/>
          <p14:tracePt t="48333" x="7137400" y="2324100"/>
          <p14:tracePt t="48346" x="7137400" y="2336800"/>
          <p14:tracePt t="48363" x="7124700" y="2343150"/>
          <p14:tracePt t="48380" x="7118350" y="2349500"/>
          <p14:tracePt t="48397" x="7118350" y="2355850"/>
          <p14:tracePt t="48413" x="7112000" y="2381250"/>
          <p14:tracePt t="48430" x="7092950" y="2400300"/>
          <p14:tracePt t="48446" x="7067550" y="2432050"/>
          <p14:tracePt t="48463" x="7061200" y="2444750"/>
          <p14:tracePt t="48480" x="7042150" y="2470150"/>
          <p14:tracePt t="48497" x="7023100" y="2495550"/>
          <p14:tracePt t="48514" x="6997700" y="2501900"/>
          <p14:tracePt t="48530" x="6927850" y="2533650"/>
          <p14:tracePt t="48547" x="6889750" y="2552700"/>
          <p14:tracePt t="48563" x="6864350" y="2559050"/>
          <p14:tracePt t="48580" x="6838950" y="2559050"/>
          <p14:tracePt t="48749" x="6832600" y="2565400"/>
          <p14:tracePt t="48772" x="6826250" y="2565400"/>
          <p14:tracePt t="48779" x="6819900" y="2565400"/>
          <p14:tracePt t="48787" x="6807200" y="2578100"/>
          <p14:tracePt t="48798" x="6800850" y="2578100"/>
          <p14:tracePt t="48814" x="6781800" y="2578100"/>
          <p14:tracePt t="48831" x="6743700" y="2578100"/>
          <p14:tracePt t="48847" x="6718300" y="2578100"/>
          <p14:tracePt t="48864" x="6680200" y="2578100"/>
          <p14:tracePt t="48881" x="6629400" y="2578100"/>
          <p14:tracePt t="48897" x="6553200" y="2578100"/>
          <p14:tracePt t="48915" x="6508750" y="2578100"/>
          <p14:tracePt t="48931" x="6489700" y="2578100"/>
          <p14:tracePt t="49565" x="6483350" y="2578100"/>
          <p14:tracePt t="49580" x="6477000" y="2578100"/>
          <p14:tracePt t="49588" x="6470650" y="2578100"/>
          <p14:tracePt t="49598" x="6464300" y="2578100"/>
          <p14:tracePt t="49628" x="6445250" y="2578100"/>
          <p14:tracePt t="49638" x="6438900" y="2584450"/>
          <p14:tracePt t="49648" x="6426200" y="2590800"/>
          <p14:tracePt t="49665" x="6413500" y="2597150"/>
          <p14:tracePt t="49752" x="6394450" y="2603500"/>
          <p14:tracePt t="49936" x="6388100" y="2609850"/>
          <p14:tracePt t="49949" x="6388100" y="2616200"/>
          <p14:tracePt t="50312" x="6375400" y="2616200"/>
          <p14:tracePt t="50353" x="6369050" y="2616200"/>
          <p14:tracePt t="51598" x="6375400" y="2616200"/>
          <p14:tracePt t="51605" x="6400800" y="2628900"/>
          <p14:tracePt t="51616" x="6419850" y="2628900"/>
          <p14:tracePt t="51633" x="6445250" y="2635250"/>
          <p14:tracePt t="51649" x="6457950" y="2635250"/>
          <p14:tracePt t="51666" x="6477000" y="2635250"/>
          <p14:tracePt t="51683" x="6483350" y="2635250"/>
          <p14:tracePt t="51700" x="6521450" y="2641600"/>
          <p14:tracePt t="51716" x="6540500" y="2641600"/>
          <p14:tracePt t="51733" x="6553200" y="2641600"/>
          <p14:tracePt t="51750" x="6565900" y="2641600"/>
          <p14:tracePt t="51766" x="6572250" y="2641600"/>
          <p14:tracePt t="51800" x="6578600" y="2641600"/>
          <p14:tracePt t="51887" x="6591300" y="2641600"/>
          <p14:tracePt t="51925" x="6597650" y="2641600"/>
          <p14:tracePt t="51942" x="6623050" y="2641600"/>
          <p14:tracePt t="51950" x="6629400" y="2641600"/>
          <p14:tracePt t="51957" x="6654800" y="2641600"/>
          <p14:tracePt t="51966" x="6680200" y="2641600"/>
          <p14:tracePt t="51984" x="6743700" y="2641600"/>
          <p14:tracePt t="52000" x="6800850" y="2641600"/>
          <p14:tracePt t="52016" x="6838950" y="2641600"/>
          <p14:tracePt t="52033" x="6864350" y="2641600"/>
          <p14:tracePt t="52050" x="6870700" y="2641600"/>
          <p14:tracePt t="52281" x="6858000" y="2635250"/>
          <p14:tracePt t="52288" x="6845300" y="2628900"/>
          <p14:tracePt t="52303" x="6800850" y="2616200"/>
          <p14:tracePt t="52317" x="6762750" y="2597150"/>
          <p14:tracePt t="52334" x="6718300" y="2590800"/>
          <p14:tracePt t="52350" x="6667500" y="2571750"/>
          <p14:tracePt t="52367" x="6623050" y="2559050"/>
          <p14:tracePt t="52383" x="6616700" y="2552700"/>
          <p14:tracePt t="52999" x="6623050" y="2552700"/>
          <p14:tracePt t="53006" x="6635750" y="2552700"/>
          <p14:tracePt t="53018" x="6654800" y="2565400"/>
          <p14:tracePt t="53034" x="6680200" y="2571750"/>
          <p14:tracePt t="53052" x="6711950" y="2571750"/>
          <p14:tracePt t="53068" x="6737350" y="2578100"/>
          <p14:tracePt t="53575" x="6705600" y="2578100"/>
          <p14:tracePt t="53582" x="6667500" y="2578100"/>
          <p14:tracePt t="53591" x="6635750" y="2578100"/>
          <p14:tracePt t="53601" x="6591300" y="2578100"/>
          <p14:tracePt t="53618" x="6559550" y="2578100"/>
          <p14:tracePt t="53635" x="6540500" y="2584450"/>
          <p14:tracePt t="53702" x="6540500" y="2590800"/>
          <p14:tracePt t="53824" x="6546850" y="2597150"/>
          <p14:tracePt t="53982" x="6553200" y="2597150"/>
          <p14:tracePt t="54054" x="6559550" y="2597150"/>
          <p14:tracePt t="54063" x="6565900" y="2597150"/>
          <p14:tracePt t="54103" x="6584950" y="2590800"/>
          <p14:tracePt t="54186" x="6591300" y="2590800"/>
          <p14:tracePt t="54193" x="6604000" y="2590800"/>
          <p14:tracePt t="54202" x="6610350" y="2590800"/>
          <p14:tracePt t="54218" x="6642100" y="2590800"/>
          <p14:tracePt t="54235" x="6673850" y="2590800"/>
          <p14:tracePt t="54252" x="6724650" y="2590800"/>
          <p14:tracePt t="54271" x="6762750" y="2590800"/>
          <p14:tracePt t="54288" x="6813550" y="2590800"/>
          <p14:tracePt t="54302" x="6832600" y="2590800"/>
          <p14:tracePt t="54318" x="6845300" y="2590800"/>
          <p14:tracePt t="54352" x="6851650" y="2590800"/>
          <p14:tracePt t="55137" x="6858000" y="2590800"/>
          <p14:tracePt t="55142" x="6870700" y="2590800"/>
          <p14:tracePt t="55156" x="6877050" y="2590800"/>
          <p14:tracePt t="55169" x="6908800" y="2590800"/>
          <p14:tracePt t="55187" x="6946900" y="2590800"/>
          <p14:tracePt t="55203" x="6991350" y="2590800"/>
          <p14:tracePt t="55220" x="7023100" y="2590800"/>
          <p14:tracePt t="55319" x="7029450" y="2584450"/>
          <p14:tracePt t="56434" x="6997700" y="2584450"/>
          <p14:tracePt t="56442" x="6972300" y="2584450"/>
          <p14:tracePt t="56455" x="6908800" y="2584450"/>
          <p14:tracePt t="56470" x="6851650" y="2584450"/>
          <p14:tracePt t="56487" x="6813550" y="2584450"/>
          <p14:tracePt t="56503" x="6794500" y="2584450"/>
          <p14:tracePt t="56537" x="6788150" y="2584450"/>
          <p14:tracePt t="56593" x="6781800" y="2584450"/>
          <p14:tracePt t="56611" x="6775450" y="2584450"/>
          <p14:tracePt t="56626" x="6769100" y="2584450"/>
          <p14:tracePt t="56647" x="6762750" y="2584450"/>
          <p14:tracePt t="57157" x="6750050" y="2584450"/>
          <p14:tracePt t="57159" x="6731000" y="2590800"/>
          <p14:tracePt t="57171" x="6711950" y="2590800"/>
          <p14:tracePt t="57188" x="6673850" y="2590800"/>
          <p14:tracePt t="57204" x="6635750" y="2590800"/>
          <p14:tracePt t="57223" x="6604000" y="2590800"/>
          <p14:tracePt t="57240" x="6591300" y="2590800"/>
          <p14:tracePt t="57258" x="6565900" y="2597150"/>
          <p14:tracePt t="57361" x="6546850" y="2597150"/>
          <p14:tracePt t="57368" x="6546850" y="2603500"/>
          <p14:tracePt t="57378" x="6540500" y="2603500"/>
          <p14:tracePt t="57388" x="6521450" y="2603500"/>
          <p14:tracePt t="57404" x="6502400" y="2603500"/>
          <p14:tracePt t="57428" x="6496050" y="2603500"/>
          <p14:tracePt t="57443" x="6489700" y="2603500"/>
          <p14:tracePt t="57456" x="6464300" y="2603500"/>
          <p14:tracePt t="57471" x="6419850" y="2603500"/>
          <p14:tracePt t="57488" x="6388100" y="2603500"/>
          <p14:tracePt t="57504" x="6381750" y="2603500"/>
          <p14:tracePt t="57521" x="6369050" y="2603500"/>
          <p14:tracePt t="59813" x="6343650" y="2597150"/>
          <p14:tracePt t="59819" x="6330950" y="2590800"/>
          <p14:tracePt t="59828" x="6311900" y="2584450"/>
          <p14:tracePt t="59840" x="6280150" y="2571750"/>
          <p14:tracePt t="59856" x="6248400" y="2552700"/>
          <p14:tracePt t="59873" x="6223000" y="2540000"/>
          <p14:tracePt t="59890" x="6172200" y="2508250"/>
          <p14:tracePt t="59907" x="6165850" y="2501900"/>
          <p14:tracePt t="59953" x="6159500" y="2495550"/>
          <p14:tracePt t="60195" x="6153150" y="2489200"/>
          <p14:tracePt t="60213" x="6153150" y="2482850"/>
          <p14:tracePt t="60218" x="6153150" y="2476500"/>
          <p14:tracePt t="60233" x="6153150" y="2457450"/>
          <p14:tracePt t="60245" x="6153150" y="2451100"/>
          <p14:tracePt t="60257" x="6153150" y="2432050"/>
          <p14:tracePt t="60274" x="6153150" y="2406650"/>
          <p14:tracePt t="60290" x="6153150" y="2400300"/>
          <p14:tracePt t="60307" x="6153150" y="2381250"/>
          <p14:tracePt t="60324" x="6159500" y="2362200"/>
          <p14:tracePt t="60341" x="6172200" y="2343150"/>
          <p14:tracePt t="60357" x="6178550" y="2317750"/>
          <p14:tracePt t="60374" x="6191250" y="2298700"/>
          <p14:tracePt t="60391" x="6216650" y="2260600"/>
          <p14:tracePt t="60407" x="6235700" y="2241550"/>
          <p14:tracePt t="60427" x="6254750" y="2228850"/>
          <p14:tracePt t="60440" x="6273800" y="2209800"/>
          <p14:tracePt t="60458" x="6299200" y="2203450"/>
          <p14:tracePt t="60474" x="6318250" y="2190750"/>
          <p14:tracePt t="60490" x="6343650" y="2184400"/>
          <p14:tracePt t="60507" x="6369050" y="2184400"/>
          <p14:tracePt t="60524" x="6388100" y="2184400"/>
          <p14:tracePt t="60540" x="6400800" y="2184400"/>
          <p14:tracePt t="60574" x="6419850" y="2184400"/>
          <p14:tracePt t="60613" x="6426200" y="2184400"/>
          <p14:tracePt t="60629" x="6445250" y="2184400"/>
          <p14:tracePt t="60643" x="6445250" y="2190750"/>
          <p14:tracePt t="60662" x="6451600" y="2197100"/>
          <p14:tracePt t="60674" x="6470650" y="2222500"/>
          <p14:tracePt t="60691" x="6477000" y="2228850"/>
          <p14:tracePt t="60724" x="6483350" y="2235200"/>
          <p14:tracePt t="60782" x="6483350" y="2241550"/>
          <p14:tracePt t="60797" x="6483350" y="2247900"/>
          <p14:tracePt t="60803" x="6489700" y="2266950"/>
          <p14:tracePt t="60813" x="6489700" y="2273300"/>
          <p14:tracePt t="60829" x="6496050" y="2292350"/>
          <p14:tracePt t="60841" x="6502400" y="2311400"/>
          <p14:tracePt t="60857" x="6534150" y="2368550"/>
          <p14:tracePt t="60874" x="6553200" y="2400300"/>
          <p14:tracePt t="60891" x="6559550" y="2425700"/>
          <p14:tracePt t="60907" x="6559550" y="2444750"/>
          <p14:tracePt t="60924" x="6559550" y="2451100"/>
          <p14:tracePt t="60941" x="6559550" y="2457450"/>
          <p14:tracePt t="60957" x="6559550" y="2463800"/>
          <p14:tracePt t="60974" x="6559550" y="2476500"/>
          <p14:tracePt t="60991" x="6559550" y="2482850"/>
          <p14:tracePt t="61042" x="6559550" y="2489200"/>
          <p14:tracePt t="61051" x="6559550" y="2495550"/>
          <p14:tracePt t="61059" x="6553200" y="2501900"/>
          <p14:tracePt t="61074" x="6546850" y="2508250"/>
          <p14:tracePt t="61091" x="6534150" y="2520950"/>
          <p14:tracePt t="61107" x="6527800" y="2533650"/>
          <p14:tracePt t="61124" x="6527800" y="2540000"/>
          <p14:tracePt t="61141" x="6508750" y="2546350"/>
          <p14:tracePt t="61185" x="6508750" y="2552700"/>
          <p14:tracePt t="61226" x="6508750" y="2559050"/>
          <p14:tracePt t="61247" x="6502400" y="2559050"/>
          <p14:tracePt t="61263" x="6496050" y="2565400"/>
          <p14:tracePt t="61269" x="6489700" y="2565400"/>
          <p14:tracePt t="61282" x="6483350" y="2565400"/>
          <p14:tracePt t="61291" x="6477000" y="2571750"/>
          <p14:tracePt t="61308" x="6470650" y="2578100"/>
          <p14:tracePt t="61324" x="6457950" y="2578100"/>
          <p14:tracePt t="61341" x="6445250" y="2578100"/>
          <p14:tracePt t="61358" x="6432550" y="2584450"/>
          <p14:tracePt t="61375" x="6413500" y="2590800"/>
          <p14:tracePt t="61394" x="6400800" y="2597150"/>
          <p14:tracePt t="61409" x="6388100" y="2597150"/>
          <p14:tracePt t="61425" x="6369050" y="2603500"/>
          <p14:tracePt t="61460" x="6362700" y="2603500"/>
          <p14:tracePt t="61570" x="6356350" y="2603500"/>
          <p14:tracePt t="61586" x="6350000" y="2603500"/>
          <p14:tracePt t="61601" x="6343650" y="2603500"/>
          <p14:tracePt t="61613" x="6337300" y="2603500"/>
          <p14:tracePt t="61634" x="6324600" y="2603500"/>
          <p14:tracePt t="61644" x="6324600" y="2609850"/>
          <p14:tracePt t="61659" x="6318250" y="2609850"/>
          <p14:tracePt t="61665" x="6311900" y="2609850"/>
          <p14:tracePt t="62581" x="6305550" y="2616200"/>
          <p14:tracePt t="62586" x="6311900" y="2622550"/>
          <p14:tracePt t="62597" x="6324600" y="2622550"/>
          <p14:tracePt t="62610" x="6394450" y="2635250"/>
          <p14:tracePt t="62625" x="6457950" y="2660650"/>
          <p14:tracePt t="62642" x="6470650" y="2660650"/>
          <p14:tracePt t="62675" x="6477000" y="2660650"/>
          <p14:tracePt t="62730" x="6464300" y="2660650"/>
          <p14:tracePt t="62738" x="6457950" y="2660650"/>
          <p14:tracePt t="62747" x="6451600" y="2660650"/>
          <p14:tracePt t="62764" x="6438900" y="2660650"/>
          <p14:tracePt t="62776" x="6432550" y="2654300"/>
          <p14:tracePt t="62792" x="6400800" y="2641600"/>
          <p14:tracePt t="62812" x="6375400" y="2628900"/>
          <p14:tracePt t="62825" x="6343650" y="2609850"/>
          <p14:tracePt t="62843" x="6273800" y="2597150"/>
          <p14:tracePt t="62860" x="6184900" y="2565400"/>
          <p14:tracePt t="62876" x="6134100" y="2540000"/>
          <p14:tracePt t="62896" x="6108700" y="2520950"/>
          <p14:tracePt t="62909" x="6076950" y="2508250"/>
          <p14:tracePt t="62926" x="6064250" y="2489200"/>
          <p14:tracePt t="62942" x="6057900" y="2463800"/>
          <p14:tracePt t="62960" x="6051550" y="2451100"/>
          <p14:tracePt t="62966" x="6051550" y="2438400"/>
          <p14:tracePt t="62978" x="6051550" y="2425700"/>
          <p14:tracePt t="62995" x="6051550" y="2406650"/>
          <p14:tracePt t="63010" x="6051550" y="2355850"/>
          <p14:tracePt t="63026" x="6051550" y="2317750"/>
          <p14:tracePt t="63042" x="6051550" y="2260600"/>
          <p14:tracePt t="63059" x="6051550" y="2203450"/>
          <p14:tracePt t="63076" x="6051550" y="2178050"/>
          <p14:tracePt t="63093" x="6051550" y="2159000"/>
          <p14:tracePt t="63109" x="6057900" y="2139950"/>
          <p14:tracePt t="63126" x="6064250" y="2133600"/>
          <p14:tracePt t="63143" x="6083300" y="2133600"/>
          <p14:tracePt t="63160" x="6115050" y="2133600"/>
          <p14:tracePt t="63177" x="6172200" y="2133600"/>
          <p14:tracePt t="63193" x="6223000" y="2133600"/>
          <p14:tracePt t="63212" x="6299200" y="2133600"/>
          <p14:tracePt t="63227" x="6318250" y="2133600"/>
          <p14:tracePt t="63243" x="6324600" y="2133600"/>
          <p14:tracePt t="63260" x="6337300" y="2133600"/>
          <p14:tracePt t="63276" x="6343650" y="2133600"/>
          <p14:tracePt t="63293" x="6350000" y="2139950"/>
          <p14:tracePt t="63326" x="6356350" y="2146300"/>
          <p14:tracePt t="63343" x="6375400" y="2178050"/>
          <p14:tracePt t="63360" x="6394450" y="2197100"/>
          <p14:tracePt t="63379" x="6419850" y="2216150"/>
          <p14:tracePt t="63394" x="6426200" y="2228850"/>
          <p14:tracePt t="63409" x="6432550" y="2228850"/>
          <p14:tracePt t="63426" x="6445250" y="2247900"/>
          <p14:tracePt t="63443" x="6451600" y="2247900"/>
          <p14:tracePt t="63460" x="6451600" y="2266950"/>
          <p14:tracePt t="63476" x="6457950" y="2279650"/>
          <p14:tracePt t="63493" x="6470650" y="2298700"/>
          <p14:tracePt t="63509" x="6477000" y="2317750"/>
          <p14:tracePt t="63526" x="6483350" y="2324100"/>
          <p14:tracePt t="63543" x="6483350" y="2336800"/>
          <p14:tracePt t="63560" x="6496050" y="2362200"/>
          <p14:tracePt t="63576" x="6502400" y="2368550"/>
          <p14:tracePt t="63595" x="6502400" y="2374900"/>
          <p14:tracePt t="63610" x="6502400" y="2393950"/>
          <p14:tracePt t="63627" x="6502400" y="2400300"/>
          <p14:tracePt t="63643" x="6502400" y="2413000"/>
          <p14:tracePt t="63660" x="6496050" y="2425700"/>
          <p14:tracePt t="63676" x="6489700" y="2444750"/>
          <p14:tracePt t="63693" x="6477000" y="2470150"/>
          <p14:tracePt t="63710" x="6470650" y="2476500"/>
          <p14:tracePt t="63726" x="6451600" y="2495550"/>
          <p14:tracePt t="63743" x="6438900" y="2514600"/>
          <p14:tracePt t="63760" x="6419850" y="2520950"/>
          <p14:tracePt t="63776" x="6419850" y="2527300"/>
          <p14:tracePt t="63803" x="6407150" y="2527300"/>
          <p14:tracePt t="63869" x="6400800" y="2527300"/>
          <p14:tracePt t="63901" x="6400800" y="2533650"/>
          <p14:tracePt t="63949" x="6394450" y="2533650"/>
          <p14:tracePt t="63956" x="6388100" y="2540000"/>
          <p14:tracePt t="63995" x="6388100" y="2546350"/>
          <p14:tracePt t="64003" x="6381750" y="2552700"/>
          <p14:tracePt t="64023" x="6375400" y="2552700"/>
          <p14:tracePt t="64381" x="6388100" y="2552700"/>
          <p14:tracePt t="64386" x="6432550" y="2552700"/>
          <p14:tracePt t="64401" x="6464300" y="2552700"/>
          <p14:tracePt t="64411" x="6553200" y="2552700"/>
          <p14:tracePt t="64427" x="6623050" y="2552700"/>
          <p14:tracePt t="64444" x="6667500" y="2552700"/>
          <p14:tracePt t="64461" x="6680200" y="2552700"/>
          <p14:tracePt t="64558" x="6692900" y="2552700"/>
          <p14:tracePt t="64575" x="6699250" y="2552700"/>
          <p14:tracePt t="64631" x="6705600" y="2552700"/>
          <p14:tracePt t="64638" x="6718300" y="2552700"/>
          <p14:tracePt t="64646" x="6724650" y="2552700"/>
          <p14:tracePt t="64661" x="6775450" y="2552700"/>
          <p14:tracePt t="64678" x="6813550" y="2552700"/>
          <p14:tracePt t="64694" x="6851650" y="2565400"/>
          <p14:tracePt t="64711" x="6870700" y="2565400"/>
          <p14:tracePt t="64728" x="6877050" y="2565400"/>
          <p14:tracePt t="64755" x="6883400" y="2565400"/>
          <p14:tracePt t="64787" x="6896100" y="2565400"/>
          <p14:tracePt t="64798" x="6902450" y="2565400"/>
          <p14:tracePt t="64803" x="6915150" y="2565400"/>
          <p14:tracePt t="64820" x="6940550" y="2565400"/>
          <p14:tracePt t="64832" x="6953250" y="2565400"/>
          <p14:tracePt t="64844" x="6972300" y="2565400"/>
          <p14:tracePt t="64875" x="6978650" y="2565400"/>
          <p14:tracePt t="64886" x="6985000" y="2565400"/>
          <p14:tracePt t="65597" x="6972300" y="2565400"/>
          <p14:tracePt t="65603" x="6965950" y="2565400"/>
          <p14:tracePt t="65612" x="6953250" y="2565400"/>
          <p14:tracePt t="65667" x="6978650" y="2565400"/>
          <p14:tracePt t="65679" x="7042150" y="2565400"/>
          <p14:tracePt t="65688" x="7092950" y="2565400"/>
          <p14:tracePt t="65695" x="7156450" y="2565400"/>
          <p14:tracePt t="65712" x="7277100" y="2565400"/>
          <p14:tracePt t="65728" x="7404100" y="2565400"/>
          <p14:tracePt t="65745" x="7575550" y="2578100"/>
          <p14:tracePt t="65761" x="7753350" y="2597150"/>
          <p14:tracePt t="65780" x="7956550" y="2616200"/>
          <p14:tracePt t="65796" x="8045450" y="2616200"/>
          <p14:tracePt t="65811" x="8089900" y="2616200"/>
          <p14:tracePt t="65829" x="8102600" y="2616200"/>
          <p14:tracePt t="65885" x="8108950" y="2616200"/>
          <p14:tracePt t="65908" x="8121650" y="2616200"/>
          <p14:tracePt t="65918" x="8140700" y="2616200"/>
          <p14:tracePt t="65923" x="8153400" y="2616200"/>
          <p14:tracePt t="65936" x="8185150" y="2616200"/>
          <p14:tracePt t="65945" x="8242300" y="2616200"/>
          <p14:tracePt t="65963" x="8350250" y="2616200"/>
          <p14:tracePt t="65966" x="8413750" y="2616200"/>
          <p14:tracePt t="65980" x="8540750" y="2616200"/>
          <p14:tracePt t="65995" x="8636000" y="2616200"/>
          <p14:tracePt t="66012" x="8674100" y="2616200"/>
          <p14:tracePt t="66028" x="8724900" y="2616200"/>
          <p14:tracePt t="66045" x="8756650" y="2616200"/>
          <p14:tracePt t="66062" x="8782050" y="2616200"/>
          <p14:tracePt t="66079" x="8788400" y="2616200"/>
          <p14:tracePt t="66095" x="8801100" y="2616200"/>
          <p14:tracePt t="66183" x="8807450" y="2622550"/>
          <p14:tracePt t="66188" x="8826500" y="2622550"/>
          <p14:tracePt t="66196" x="8839200" y="2622550"/>
          <p14:tracePt t="66212" x="8870950" y="2622550"/>
          <p14:tracePt t="66228" x="8915400" y="2622550"/>
          <p14:tracePt t="66245" x="8953500" y="2622550"/>
          <p14:tracePt t="66262" x="8966200" y="2622550"/>
          <p14:tracePt t="66279" x="8972550" y="2622550"/>
          <p14:tracePt t="66343" x="8978900" y="2616200"/>
          <p14:tracePt t="66359" x="8991600" y="2609850"/>
          <p14:tracePt t="66368" x="9004300" y="2609850"/>
          <p14:tracePt t="66380" x="9048750" y="2597150"/>
          <p14:tracePt t="66396" x="9086850" y="2590800"/>
          <p14:tracePt t="66412" x="9163050" y="2578100"/>
          <p14:tracePt t="66429" x="9220200" y="2559050"/>
          <p14:tracePt t="66445" x="9251950" y="2559050"/>
          <p14:tracePt t="66509" x="9239250" y="2559050"/>
          <p14:tracePt t="66517" x="9201150" y="2559050"/>
          <p14:tracePt t="66524" x="9156700" y="2559050"/>
          <p14:tracePt t="66536" x="9112250" y="2559050"/>
          <p14:tracePt t="66546" x="9061450" y="2559050"/>
          <p14:tracePt t="66564" x="8966200" y="2546350"/>
          <p14:tracePt t="66581" x="8902700" y="2520950"/>
          <p14:tracePt t="66596" x="8890000" y="2520950"/>
          <p14:tracePt t="66612" x="8890000" y="2508250"/>
          <p14:tracePt t="66629" x="8890000" y="2482850"/>
          <p14:tracePt t="66645" x="8915400" y="2444750"/>
          <p14:tracePt t="66663" x="8947150" y="2406650"/>
          <p14:tracePt t="66679" x="8972550" y="2355850"/>
          <p14:tracePt t="66696" x="9017000" y="2311400"/>
          <p14:tracePt t="66712" x="9080500" y="2273300"/>
          <p14:tracePt t="66729" x="9150350" y="2247900"/>
          <p14:tracePt t="66745" x="9201150" y="2241550"/>
          <p14:tracePt t="66764" x="9271000" y="2241550"/>
          <p14:tracePt t="66779" x="9302750" y="2254250"/>
          <p14:tracePt t="66796" x="9321800" y="2305050"/>
          <p14:tracePt t="66812" x="9321800" y="2343150"/>
          <p14:tracePt t="66829" x="9321800" y="2400300"/>
          <p14:tracePt t="66846" x="9290050" y="2451100"/>
          <p14:tracePt t="66863" x="9239250" y="2501900"/>
          <p14:tracePt t="66879" x="9169400" y="2514600"/>
          <p14:tracePt t="66896" x="9086850" y="2514600"/>
          <p14:tracePt t="66913" x="9042400" y="2514600"/>
          <p14:tracePt t="66929" x="9017000" y="2514600"/>
          <p14:tracePt t="66947" x="9004300" y="2508250"/>
          <p14:tracePt t="66964" x="9004300" y="2482850"/>
          <p14:tracePt t="66981" x="9042400" y="2463800"/>
          <p14:tracePt t="66996" x="9086850" y="2451100"/>
          <p14:tracePt t="67013" x="9118600" y="2451100"/>
          <p14:tracePt t="67029" x="9131300" y="2451100"/>
          <p14:tracePt t="67046" x="9144000" y="2451100"/>
          <p14:tracePt t="67062" x="9144000" y="2470150"/>
          <p14:tracePt t="67079" x="9144000" y="2489200"/>
          <p14:tracePt t="67096" x="9131300" y="2508250"/>
          <p14:tracePt t="67115" x="9093200" y="2508250"/>
          <p14:tracePt t="67129" x="9074150" y="2508250"/>
          <p14:tracePt t="67147" x="9042400" y="2520950"/>
          <p14:tracePt t="67165" x="9023350" y="2520950"/>
          <p14:tracePt t="67180" x="9017000" y="2520950"/>
          <p14:tracePt t="67493" x="9010650" y="2520950"/>
          <p14:tracePt t="67502" x="8985250" y="2520950"/>
          <p14:tracePt t="67508" x="8909050" y="2520950"/>
          <p14:tracePt t="67519" x="8718550" y="2520950"/>
          <p14:tracePt t="67530" x="8362950" y="2482850"/>
          <p14:tracePt t="67548" x="7073900" y="2279650"/>
          <p14:tracePt t="67563" x="5156200" y="2019300"/>
          <p14:tracePt t="67580" x="4127500" y="1860550"/>
          <p14:tracePt t="67597" x="3416300" y="1771650"/>
          <p14:tracePt t="67613" x="3022600" y="1714500"/>
          <p14:tracePt t="67632" x="2794000" y="1676400"/>
          <p14:tracePt t="67646" x="2730500" y="1638300"/>
          <p14:tracePt t="67663" x="2724150" y="1631950"/>
          <p14:tracePt t="67696" x="2717800" y="1625600"/>
          <p14:tracePt t="67853" x="2711450" y="1625600"/>
          <p14:tracePt t="67926" x="2736850" y="1625600"/>
          <p14:tracePt t="67935" x="2882900" y="1625600"/>
          <p14:tracePt t="67941" x="3168650" y="1651000"/>
          <p14:tracePt t="67953" x="3594100" y="1746250"/>
          <p14:tracePt t="67965" x="4597400" y="2025650"/>
          <p14:tracePt t="67980" x="5600700" y="2260600"/>
          <p14:tracePt t="67997" x="6527800" y="2400300"/>
          <p14:tracePt t="68013" x="7296150" y="2489200"/>
          <p14:tracePt t="68030" x="7835900" y="2571750"/>
          <p14:tracePt t="68047" x="8020050" y="2590800"/>
          <p14:tracePt t="68064" x="8089900" y="2590800"/>
          <p14:tracePt t="68119" x="8102600" y="2590800"/>
          <p14:tracePt t="68124" x="8108950" y="2590800"/>
          <p14:tracePt t="68135" x="8115300" y="2590800"/>
          <p14:tracePt t="68148" x="8140700" y="2590800"/>
          <p14:tracePt t="68167" x="8248650" y="2590800"/>
          <p14:tracePt t="68181" x="8343900" y="2590800"/>
          <p14:tracePt t="68197" x="8426450" y="2590800"/>
          <p14:tracePt t="68213" x="8585200" y="2609850"/>
          <p14:tracePt t="68231" x="8724900" y="2616200"/>
          <p14:tracePt t="68247" x="8864600" y="2616200"/>
          <p14:tracePt t="68263" x="8972550" y="2616200"/>
          <p14:tracePt t="68280" x="9010650" y="2597150"/>
          <p14:tracePt t="68299" x="9017000" y="2590800"/>
          <p14:tracePt t="68314" x="9023350" y="2584450"/>
          <p14:tracePt t="68330" x="9023350" y="2578100"/>
          <p14:tracePt t="68353" x="9023350" y="2571750"/>
          <p14:tracePt t="69446" x="9010650" y="2571750"/>
          <p14:tracePt t="69470" x="8991600" y="2578100"/>
          <p14:tracePt t="69478" x="8985250" y="2578100"/>
          <p14:tracePt t="69487" x="8966200" y="2584450"/>
          <p14:tracePt t="69498" x="8947150" y="2590800"/>
          <p14:tracePt t="69515" x="8909050" y="2603500"/>
          <p14:tracePt t="69531" x="8839200" y="2609850"/>
          <p14:tracePt t="69550" x="8655050" y="2641600"/>
          <p14:tracePt t="69565" x="8432800" y="2654300"/>
          <p14:tracePt t="69582" x="8172450" y="2660650"/>
          <p14:tracePt t="69598" x="7924800" y="2660650"/>
          <p14:tracePt t="69615" x="7664450" y="2660650"/>
          <p14:tracePt t="69632" x="7340600" y="2660650"/>
          <p14:tracePt t="69649" x="6927850" y="2660650"/>
          <p14:tracePt t="69665" x="6299200" y="2673350"/>
          <p14:tracePt t="69682" x="5670550" y="2787650"/>
          <p14:tracePt t="69698" x="5175250" y="2857500"/>
          <p14:tracePt t="69715" x="4832350" y="2908300"/>
          <p14:tracePt t="69736" x="4546600" y="2959100"/>
          <p14:tracePt t="69751" x="4254500" y="2965450"/>
          <p14:tracePt t="69765" x="4083050" y="2965450"/>
          <p14:tracePt t="69782" x="3924300" y="2965450"/>
          <p14:tracePt t="69798" x="3746500" y="2965450"/>
          <p14:tracePt t="69815" x="3556000" y="2965450"/>
          <p14:tracePt t="69831" x="3390900" y="2965450"/>
          <p14:tracePt t="69848" x="3282950" y="2965450"/>
          <p14:tracePt t="69865" x="3213100" y="2965450"/>
          <p14:tracePt t="69882" x="3168650" y="2965450"/>
          <p14:tracePt t="69899" x="3073400" y="2971800"/>
          <p14:tracePt t="69915" x="2927350" y="3016250"/>
          <p14:tracePt t="69933" x="2787650" y="3073400"/>
          <p14:tracePt t="69948" x="2635250" y="3136900"/>
          <p14:tracePt t="69965" x="2590800" y="3162300"/>
          <p14:tracePt t="69982" x="2559050" y="3181350"/>
          <p14:tracePt t="69999" x="2546350" y="3187700"/>
          <p14:tracePt t="70015" x="2533650" y="3194050"/>
          <p14:tracePt t="70032" x="2514600" y="3194050"/>
          <p14:tracePt t="70048" x="2476500" y="3194050"/>
          <p14:tracePt t="70065" x="2425700" y="3206750"/>
          <p14:tracePt t="70082" x="2362200" y="3219450"/>
          <p14:tracePt t="70098" x="2279650" y="3232150"/>
          <p14:tracePt t="70115" x="2222500" y="3251200"/>
          <p14:tracePt t="70132" x="2165350" y="3257550"/>
          <p14:tracePt t="70150" x="2076450" y="3263900"/>
          <p14:tracePt t="70165" x="2032000" y="3263900"/>
          <p14:tracePt t="70184" x="2000250" y="3263900"/>
          <p14:tracePt t="70198" x="1981200" y="3263900"/>
          <p14:tracePt t="70215" x="1962150" y="3257550"/>
          <p14:tracePt t="70232" x="1949450" y="3238500"/>
          <p14:tracePt t="70249" x="1930400" y="3219450"/>
          <p14:tracePt t="70265" x="1898650" y="3200400"/>
          <p14:tracePt t="70282" x="1841500" y="3194050"/>
          <p14:tracePt t="70299" x="1771650" y="3194050"/>
          <p14:tracePt t="70315" x="1708150" y="3194050"/>
          <p14:tracePt t="70336" x="1676400" y="3194050"/>
          <p14:tracePt t="70728" x="1670050" y="3194050"/>
          <p14:tracePt t="70739" x="1695450" y="3194050"/>
          <p14:tracePt t="70744" x="1765300" y="3194050"/>
          <p14:tracePt t="70752" x="1841500" y="3194050"/>
          <p14:tracePt t="70767" x="1924050" y="3194050"/>
          <p14:tracePt t="70841" x="1911350" y="3194050"/>
          <p14:tracePt t="70848" x="1905000" y="3200400"/>
          <p14:tracePt t="70856" x="1892300" y="3200400"/>
          <p14:tracePt t="70866" x="1885950" y="3200400"/>
          <p14:tracePt t="70926" x="1873250" y="3194050"/>
          <p14:tracePt t="70937" x="1866900" y="3187700"/>
          <p14:tracePt t="70942" x="1866900" y="3181350"/>
          <p14:tracePt t="70958" x="1860550" y="3181350"/>
          <p14:tracePt t="70969" x="1854200" y="3175000"/>
          <p14:tracePt t="71062" x="1847850" y="3175000"/>
          <p14:tracePt t="71072" x="1828800" y="3175000"/>
          <p14:tracePt t="71078" x="1816100" y="3175000"/>
          <p14:tracePt t="71094" x="1797050" y="3175000"/>
          <p14:tracePt t="71105" x="1790700" y="3175000"/>
          <p14:tracePt t="71117" x="1771650" y="3175000"/>
          <p14:tracePt t="71133" x="1758950" y="3175000"/>
          <p14:tracePt t="71287" x="1809750" y="3175000"/>
          <p14:tracePt t="71296" x="1917700" y="3175000"/>
          <p14:tracePt t="71305" x="2019300" y="3175000"/>
          <p14:tracePt t="71316" x="2127250" y="3175000"/>
          <p14:tracePt t="71334" x="2622550" y="3175000"/>
          <p14:tracePt t="71351" x="3009900" y="3175000"/>
          <p14:tracePt t="71367" x="3378200" y="3175000"/>
          <p14:tracePt t="71383" x="3625850" y="3175000"/>
          <p14:tracePt t="71400" x="3714750" y="3175000"/>
          <p14:tracePt t="71417" x="3733800" y="3175000"/>
          <p14:tracePt t="71559" x="3746500" y="3168650"/>
          <p14:tracePt t="71568" x="3765550" y="3162300"/>
          <p14:tracePt t="71586" x="3778250" y="3162300"/>
          <p14:tracePt t="71591" x="3797300" y="3155950"/>
          <p14:tracePt t="71599" x="3816350" y="3149600"/>
          <p14:tracePt t="71617" x="3829050" y="3149600"/>
          <p14:tracePt t="71633" x="3848100" y="3149600"/>
          <p14:tracePt t="71650" x="3854450" y="3149600"/>
          <p14:tracePt t="71699" x="3867150" y="3143250"/>
          <p14:tracePt t="71753" x="3879850" y="3143250"/>
          <p14:tracePt t="71758" x="3892550" y="3143250"/>
          <p14:tracePt t="71766" x="3898900" y="3143250"/>
          <p14:tracePt t="71784" x="3924300" y="3149600"/>
          <p14:tracePt t="71817" x="3930650" y="3149600"/>
          <p14:tracePt t="71871" x="3930650" y="3155950"/>
          <p14:tracePt t="71894" x="3924300" y="3162300"/>
          <p14:tracePt t="71904" x="3886200" y="3162300"/>
          <p14:tracePt t="71910" x="3854450" y="3162300"/>
          <p14:tracePt t="71922" x="3810000" y="3162300"/>
          <p14:tracePt t="71934" x="3746500" y="3162300"/>
          <p14:tracePt t="71950" x="3689350" y="3162300"/>
          <p14:tracePt t="71967" x="3663950" y="3162300"/>
          <p14:tracePt t="71983" x="3657600" y="3162300"/>
          <p14:tracePt t="72023" x="3651250" y="3168650"/>
          <p14:tracePt t="72046" x="3651250" y="3175000"/>
          <p14:tracePt t="72057" x="3651250" y="3181350"/>
          <p14:tracePt t="72072" x="3651250" y="3194050"/>
          <p14:tracePt t="73249" x="3638550" y="3200400"/>
          <p14:tracePt t="73281" x="3632200" y="3200400"/>
          <p14:tracePt t="73290" x="3619500" y="3200400"/>
          <p14:tracePt t="73306" x="3613150" y="3206750"/>
          <p14:tracePt t="73311" x="3606800" y="3206750"/>
          <p14:tracePt t="73323" x="3600450" y="3206750"/>
          <p14:tracePt t="73335" x="3587750" y="3206750"/>
          <p14:tracePt t="73351" x="3575050" y="3206750"/>
          <p14:tracePt t="73456" x="3568700" y="3206750"/>
          <p14:tracePt t="73543" x="3562350" y="3206750"/>
          <p14:tracePt t="73561" x="3549650" y="3206750"/>
          <p14:tracePt t="73890" x="3575050" y="3206750"/>
          <p14:tracePt t="73896" x="3613150" y="3206750"/>
          <p14:tracePt t="73907" x="3657600" y="3194050"/>
          <p14:tracePt t="73918" x="3721100" y="3187700"/>
          <p14:tracePt t="73936" x="3790950" y="3187700"/>
          <p14:tracePt t="73951" x="3841750" y="3181350"/>
          <p14:tracePt t="73968" x="3867150" y="3181350"/>
          <p14:tracePt t="73985" x="3879850" y="3181350"/>
          <p14:tracePt t="74001" x="3886200" y="3181350"/>
          <p14:tracePt t="74089" x="3892550" y="3181350"/>
          <p14:tracePt t="74122" x="3905250" y="3168650"/>
          <p14:tracePt t="74127" x="3911600" y="3168650"/>
          <p14:tracePt t="74138" x="3924300" y="3168650"/>
          <p14:tracePt t="74153" x="3949700" y="3168650"/>
          <p14:tracePt t="74169" x="3968750" y="3168650"/>
          <p14:tracePt t="74185" x="3987800" y="3168650"/>
          <p14:tracePt t="74202" x="4000500" y="3168650"/>
          <p14:tracePt t="74219" x="4019550" y="3168650"/>
          <p14:tracePt t="74235" x="4038600" y="3168650"/>
          <p14:tracePt t="74252" x="4051300" y="3168650"/>
          <p14:tracePt t="74269" x="4076700" y="3168650"/>
          <p14:tracePt t="74285" x="4083050" y="3175000"/>
          <p14:tracePt t="74302" x="4089400" y="3175000"/>
          <p14:tracePt t="74537" x="4095750" y="3175000"/>
          <p14:tracePt t="74543" x="4102100" y="3175000"/>
          <p14:tracePt t="74552" x="4121150" y="3175000"/>
          <p14:tracePt t="74569" x="4152900" y="3175000"/>
          <p14:tracePt t="74587" x="4216400" y="3175000"/>
          <p14:tracePt t="74603" x="4292600" y="3175000"/>
          <p14:tracePt t="74619" x="4381500" y="3175000"/>
          <p14:tracePt t="74636" x="4419600" y="3175000"/>
          <p14:tracePt t="74652" x="4445000" y="3175000"/>
          <p14:tracePt t="74883" x="4451350" y="3175000"/>
          <p14:tracePt t="74891" x="4464050" y="3175000"/>
          <p14:tracePt t="74904" x="4521200" y="3175000"/>
          <p14:tracePt t="74919" x="4597400" y="3175000"/>
          <p14:tracePt t="74936" x="4724400" y="3175000"/>
          <p14:tracePt t="74952" x="4870450" y="3175000"/>
          <p14:tracePt t="74969" x="4991100" y="3175000"/>
          <p14:tracePt t="74975" x="5035550" y="3175000"/>
          <p14:tracePt t="74986" x="5067300" y="3175000"/>
          <p14:tracePt t="75003" x="5099050" y="3175000"/>
          <p14:tracePt t="75020" x="5105400" y="3175000"/>
          <p14:tracePt t="75066" x="5111750" y="3175000"/>
          <p14:tracePt t="75074" x="5124450" y="3175000"/>
          <p14:tracePt t="75088" x="5149850" y="3175000"/>
          <p14:tracePt t="75104" x="5245100" y="3175000"/>
          <p14:tracePt t="75119" x="5353050" y="3175000"/>
          <p14:tracePt t="75136" x="5480050" y="3175000"/>
          <p14:tracePt t="75153" x="5568950" y="3175000"/>
          <p14:tracePt t="75170" x="5664200" y="3175000"/>
          <p14:tracePt t="75186" x="5702300" y="3175000"/>
          <p14:tracePt t="75203" x="5734050" y="3175000"/>
          <p14:tracePt t="75219" x="5746750" y="3187700"/>
          <p14:tracePt t="75296" x="5753100" y="3187700"/>
          <p14:tracePt t="75323" x="5772150" y="3187700"/>
          <p14:tracePt t="75328" x="5778500" y="3187700"/>
          <p14:tracePt t="75338" x="5778500" y="3194050"/>
          <p14:tracePt t="75353" x="5797550" y="3194050"/>
          <p14:tracePt t="75369" x="5816600" y="3194050"/>
          <p14:tracePt t="75386" x="5822950" y="3194050"/>
          <p14:tracePt t="75403" x="5829300" y="3194050"/>
          <p14:tracePt t="75442" x="5835650" y="3194050"/>
          <p14:tracePt t="75490" x="5842000" y="3194050"/>
          <p14:tracePt t="75496" x="5848350" y="3194050"/>
          <p14:tracePt t="75537" x="5861050" y="3194050"/>
          <p14:tracePt t="75811" x="5867400" y="3194050"/>
          <p14:tracePt t="77594" x="5867400" y="3213100"/>
          <p14:tracePt t="77601" x="5867400" y="3244850"/>
          <p14:tracePt t="77611" x="5867400" y="3282950"/>
          <p14:tracePt t="77622" x="5854700" y="3333750"/>
          <p14:tracePt t="77638" x="5848350" y="3441700"/>
          <p14:tracePt t="77655" x="5829300" y="3581400"/>
          <p14:tracePt t="77675" x="5829300" y="3822700"/>
          <p14:tracePt t="77688" x="5829300" y="3968750"/>
          <p14:tracePt t="77705" x="5810250" y="4057650"/>
          <p14:tracePt t="77722" x="5784850" y="4095750"/>
          <p14:tracePt t="77739" x="5740400" y="4171950"/>
          <p14:tracePt t="77755" x="5702300" y="4229100"/>
          <p14:tracePt t="77772" x="5651500" y="4273550"/>
          <p14:tracePt t="77788" x="5626100" y="4305300"/>
          <p14:tracePt t="77805" x="5619750" y="4318000"/>
          <p14:tracePt t="77822" x="5613400" y="4324350"/>
          <p14:tracePt t="77849" x="5600700" y="4324350"/>
          <p14:tracePt t="77865" x="5594350" y="4324350"/>
          <p14:tracePt t="77878" x="5581650" y="4324350"/>
          <p14:tracePt t="77894" x="5568950" y="4324350"/>
          <p14:tracePt t="77905" x="5556250" y="4324350"/>
          <p14:tracePt t="77922" x="5537200" y="4324350"/>
          <p14:tracePt t="77939" x="5524500" y="4311650"/>
          <p14:tracePt t="77956" x="5511800" y="4298950"/>
          <p14:tracePt t="77972" x="5499100" y="4286250"/>
          <p14:tracePt t="77989" x="5480050" y="4267200"/>
          <p14:tracePt t="78005" x="5461000" y="4260850"/>
          <p14:tracePt t="78022" x="5441950" y="4248150"/>
          <p14:tracePt t="78039" x="5422900" y="4241800"/>
          <p14:tracePt t="78055" x="5416550" y="4241800"/>
          <p14:tracePt t="78072" x="5403850" y="4241800"/>
          <p14:tracePt t="78093" x="5403850" y="4235450"/>
          <p14:tracePt t="79596" x="5397500" y="4235450"/>
          <p14:tracePt t="79605" x="5334000" y="4235450"/>
          <p14:tracePt t="79613" x="5245100" y="4235450"/>
          <p14:tracePt t="79623" x="5162550" y="4235450"/>
          <p14:tracePt t="79642" x="5048250" y="4235450"/>
          <p14:tracePt t="79659" x="4953000" y="4235450"/>
          <p14:tracePt t="79674" x="4914900" y="4254500"/>
          <p14:tracePt t="79690" x="4889500" y="4254500"/>
          <p14:tracePt t="79707" x="4889500" y="4260850"/>
          <p14:tracePt t="79740" x="4870450" y="4260850"/>
          <p14:tracePt t="79756" x="4838700" y="4260850"/>
          <p14:tracePt t="79773" x="4794250" y="4260850"/>
          <p14:tracePt t="79790" x="4749800" y="4260850"/>
          <p14:tracePt t="79807" x="4718050" y="4260850"/>
          <p14:tracePt t="79824" x="4648200" y="4248150"/>
          <p14:tracePt t="79842" x="4521200" y="4241800"/>
          <p14:tracePt t="79859" x="4241800" y="4197350"/>
          <p14:tracePt t="79874" x="4070350" y="4184650"/>
          <p14:tracePt t="79890" x="3937000" y="4184650"/>
          <p14:tracePt t="79907" x="3816350" y="4184650"/>
          <p14:tracePt t="79924" x="3721100" y="4184650"/>
          <p14:tracePt t="79941" x="3657600" y="4184650"/>
          <p14:tracePt t="79957" x="3625850" y="4184650"/>
          <p14:tracePt t="79973" x="3619500" y="4184650"/>
          <p14:tracePt t="80093" x="3606800" y="4184650"/>
          <p14:tracePt t="80108" x="3600450" y="4184650"/>
          <p14:tracePt t="80123" x="3594100" y="4184650"/>
          <p14:tracePt t="80186" x="3587750" y="4184650"/>
          <p14:tracePt t="80196" x="3581400" y="4184650"/>
          <p14:tracePt t="80213" x="3568700" y="4184650"/>
          <p14:tracePt t="80217" x="3562350" y="4184650"/>
          <p14:tracePt t="80230" x="3556000" y="4184650"/>
          <p14:tracePt t="80241" x="3549650" y="4184650"/>
          <p14:tracePt t="80257" x="3517900" y="4191000"/>
          <p14:tracePt t="80274" x="3517900" y="4197350"/>
          <p14:tracePt t="80291" x="3511550" y="4197350"/>
          <p14:tracePt t="80355" x="3505200" y="4197350"/>
          <p14:tracePt t="80571" x="3492500" y="4191000"/>
          <p14:tracePt t="80579" x="3486150" y="4184650"/>
          <p14:tracePt t="80586" x="3479800" y="4184650"/>
          <p14:tracePt t="80597" x="3473450" y="4171950"/>
          <p14:tracePt t="80607" x="3473450" y="4165600"/>
          <p14:tracePt t="80624" x="3448050" y="4140200"/>
          <p14:tracePt t="80643" x="3435350" y="4127500"/>
          <p14:tracePt t="80657" x="3409950" y="4114800"/>
          <p14:tracePt t="80674" x="3403600" y="4108450"/>
          <p14:tracePt t="80708" x="3397250" y="4102100"/>
          <p14:tracePt t="80838" x="3397250" y="4095750"/>
          <p14:tracePt t="80851" x="3390900" y="4089400"/>
          <p14:tracePt t="80867" x="3378200" y="4089400"/>
          <p14:tracePt t="80899" x="3371850" y="4083050"/>
          <p14:tracePt t="80923" x="3359150" y="4070350"/>
          <p14:tracePt t="80955" x="3359150" y="4057650"/>
          <p14:tracePt t="80964" x="3359150" y="4044950"/>
          <p14:tracePt t="80981" x="3352800" y="4019550"/>
          <p14:tracePt t="80997" x="3352800" y="4013200"/>
          <p14:tracePt t="81002" x="3352800" y="4000500"/>
          <p14:tracePt t="81014" x="3346450" y="3987800"/>
          <p14:tracePt t="81035" x="3340100" y="3968750"/>
          <p14:tracePt t="81046" x="3333750" y="3968750"/>
          <p14:tracePt t="81059" x="3314700" y="3943350"/>
          <p14:tracePt t="81075" x="3302000" y="3930650"/>
          <p14:tracePt t="81092" x="3276600" y="3898900"/>
          <p14:tracePt t="81108" x="3263900" y="3867150"/>
          <p14:tracePt t="81124" x="3263900" y="3854450"/>
          <p14:tracePt t="81142" x="3257550" y="3835400"/>
          <p14:tracePt t="81158" x="3251200" y="3829050"/>
          <p14:tracePt t="81379" x="3251200" y="3816350"/>
          <p14:tracePt t="81397" x="3244850" y="3803650"/>
          <p14:tracePt t="81419" x="3244850" y="3790950"/>
          <p14:tracePt t="81429" x="3238500" y="3790950"/>
          <p14:tracePt t="81531" x="3238500" y="3784600"/>
          <p14:tracePt t="81571" x="3232150" y="3784600"/>
          <p14:tracePt t="81643" x="3225800" y="3784600"/>
          <p14:tracePt t="81710" x="3232150" y="3790950"/>
          <p14:tracePt t="81727" x="3244850" y="3790950"/>
          <p14:tracePt t="81734" x="3257550" y="3797300"/>
          <p14:tracePt t="81742" x="3289300" y="3816350"/>
          <p14:tracePt t="81759" x="3365500" y="3867150"/>
          <p14:tracePt t="81775" x="3473450" y="3943350"/>
          <p14:tracePt t="81792" x="3511550" y="3975100"/>
          <p14:tracePt t="81811" x="3549650" y="4006850"/>
          <p14:tracePt t="81827" x="3587750" y="4038600"/>
          <p14:tracePt t="81844" x="3600450" y="4051300"/>
          <p14:tracePt t="81875" x="3606800" y="4057650"/>
          <p14:tracePt t="82622" x="3606800" y="4051300"/>
          <p14:tracePt t="82653" x="3606800" y="4038600"/>
          <p14:tracePt t="82660" x="3619500" y="4025900"/>
          <p14:tracePt t="82667" x="3632200" y="4025900"/>
          <p14:tracePt t="82681" x="3651250" y="4025900"/>
          <p14:tracePt t="82692" x="3676650" y="4013200"/>
          <p14:tracePt t="82709" x="3676650" y="4006850"/>
          <p14:tracePt t="82796" x="3683000" y="4006850"/>
          <p14:tracePt t="82819" x="3689350" y="4000500"/>
          <p14:tracePt t="82844" x="3695700" y="4000500"/>
          <p14:tracePt t="83099" x="3721100" y="4000500"/>
          <p14:tracePt t="83112" x="3765550" y="3994150"/>
          <p14:tracePt t="83120" x="3803650" y="3981450"/>
          <p14:tracePt t="83126" x="3867150" y="3968750"/>
          <p14:tracePt t="83143" x="4013200" y="3962400"/>
          <p14:tracePt t="83159" x="4146550" y="3937000"/>
          <p14:tracePt t="83176" x="4241800" y="3930650"/>
          <p14:tracePt t="83193" x="4286250" y="3924300"/>
          <p14:tracePt t="83210" x="4292600" y="3924300"/>
          <p14:tracePt t="83327" x="4298950" y="3924300"/>
          <p14:tracePt t="83331" x="4318000" y="3924300"/>
          <p14:tracePt t="83343" x="4337050" y="3924300"/>
          <p14:tracePt t="83360" x="4400550" y="3924300"/>
          <p14:tracePt t="83377" x="4483100" y="3924300"/>
          <p14:tracePt t="83393" x="4572000" y="3924300"/>
          <p14:tracePt t="83411" x="4648200" y="3924300"/>
          <p14:tracePt t="83429" x="4692650" y="3924300"/>
          <p14:tracePt t="83444" x="4699000" y="3924300"/>
          <p14:tracePt t="83483" x="4711700" y="3924300"/>
          <p14:tracePt t="83508" x="4718050" y="3924300"/>
          <p14:tracePt t="83525" x="4718050" y="3930650"/>
          <p14:tracePt t="84268" x="4724400" y="3930650"/>
          <p14:tracePt t="84284" x="4737100" y="3930650"/>
          <p14:tracePt t="84303" x="4743450" y="3930650"/>
          <p14:tracePt t="84312" x="4749800" y="3930650"/>
          <p14:tracePt t="84319" x="4762500" y="3930650"/>
          <p14:tracePt t="84327" x="4768850" y="3930650"/>
          <p14:tracePt t="84344" x="4787900" y="3930650"/>
          <p14:tracePt t="84361" x="4806950" y="3930650"/>
          <p14:tracePt t="84377" x="4819650" y="3930650"/>
          <p14:tracePt t="84394" x="4832350" y="3930650"/>
          <p14:tracePt t="84410" x="4845050" y="3930650"/>
          <p14:tracePt t="84428" x="4857750" y="3930650"/>
          <p14:tracePt t="85501" x="4870450" y="3930650"/>
          <p14:tracePt t="85508" x="4876800" y="3930650"/>
          <p14:tracePt t="85518" x="4889500" y="3937000"/>
          <p14:tracePt t="85535" x="4895850" y="3937000"/>
          <p14:tracePt t="85545" x="4902200" y="3937000"/>
          <p14:tracePt t="85561" x="4921250" y="3937000"/>
          <p14:tracePt t="85578" x="4940300" y="3937000"/>
          <p14:tracePt t="85596" x="4953000" y="3937000"/>
          <p14:tracePt t="85611" x="4959350" y="3937000"/>
          <p14:tracePt t="85628" x="4965700" y="3937000"/>
          <p14:tracePt t="87534" x="4978400" y="3937000"/>
          <p14:tracePt t="87542" x="4991100" y="3937000"/>
          <p14:tracePt t="87552" x="5016500" y="3956050"/>
          <p14:tracePt t="87564" x="5048250" y="3975100"/>
          <p14:tracePt t="87584" x="5111750" y="4013200"/>
          <p14:tracePt t="87599" x="5162550" y="4057650"/>
          <p14:tracePt t="87613" x="5181600" y="4057650"/>
          <p14:tracePt t="87662" x="5194300" y="4057650"/>
          <p14:tracePt t="87702" x="5200650" y="4057650"/>
          <p14:tracePt t="89183" x="5194300" y="4057650"/>
          <p14:tracePt t="89191" x="5181600" y="4057650"/>
          <p14:tracePt t="89215" x="5175250" y="4057650"/>
          <p14:tracePt t="89239" x="5168900" y="4057650"/>
          <p14:tracePt t="89262" x="5168900" y="4064000"/>
          <p14:tracePt t="89303" x="5162550" y="4064000"/>
          <p14:tracePt t="89311" x="5156200" y="4064000"/>
          <p14:tracePt t="89321" x="5149850" y="4064000"/>
          <p14:tracePt t="89332" x="5149850" y="4070350"/>
          <p14:tracePt t="89349" x="5143500" y="4076700"/>
          <p14:tracePt t="89364" x="5130800" y="4089400"/>
          <p14:tracePt t="89387" x="5130800" y="4102100"/>
          <p14:tracePt t="90018" x="5111750" y="4102100"/>
          <p14:tracePt t="90022" x="5105400" y="4102100"/>
          <p14:tracePt t="90035" x="5086350" y="4102100"/>
          <p14:tracePt t="90049" x="5080000" y="4102100"/>
          <p14:tracePt t="90065" x="5060950" y="4102100"/>
          <p14:tracePt t="90082" x="5016500" y="4108450"/>
          <p14:tracePt t="90098" x="4978400" y="4114800"/>
          <p14:tracePt t="90115" x="4946650" y="4121150"/>
          <p14:tracePt t="90132" x="4914900" y="4121150"/>
          <p14:tracePt t="90151" x="4857750" y="4121150"/>
          <p14:tracePt t="90168" x="4800600" y="4121150"/>
          <p14:tracePt t="90182" x="4787900" y="4121150"/>
          <p14:tracePt t="90199" x="4775200" y="4121150"/>
          <p14:tracePt t="90216" x="4768850" y="4121150"/>
          <p14:tracePt t="90249" x="4762500" y="4121150"/>
          <p14:tracePt t="90266" x="4737100" y="4121150"/>
          <p14:tracePt t="90299" x="4724400" y="4121150"/>
          <p14:tracePt t="91610" x="4718050" y="4133850"/>
          <p14:tracePt t="91635" x="4718050" y="4140200"/>
          <p14:tracePt t="91667" x="4724400" y="4152900"/>
          <p14:tracePt t="91674" x="4737100" y="4159250"/>
          <p14:tracePt t="91692" x="4749800" y="4159250"/>
          <p14:tracePt t="91700" x="4762500" y="4165600"/>
          <p14:tracePt t="91717" x="4768850" y="4165600"/>
          <p14:tracePt t="91734" x="4775200" y="4165600"/>
          <p14:tracePt t="91753" x="4781550" y="4165600"/>
          <p14:tracePt t="91767" x="4787900" y="4165600"/>
          <p14:tracePt t="91791" x="4794250" y="4165600"/>
          <p14:tracePt t="92164" x="4794250" y="4159250"/>
          <p14:tracePt t="92176" x="4794250" y="4152900"/>
          <p14:tracePt t="92207" x="4800600" y="4146550"/>
          <p14:tracePt t="92339" x="4800600" y="4140200"/>
          <p14:tracePt t="92442" x="4819650" y="4140200"/>
          <p14:tracePt t="92449" x="4851400" y="4140200"/>
          <p14:tracePt t="92457" x="4902200" y="4140200"/>
          <p14:tracePt t="92468" x="4965700" y="4140200"/>
          <p14:tracePt t="92485" x="5118100" y="4184650"/>
          <p14:tracePt t="92501" x="5251450" y="4191000"/>
          <p14:tracePt t="92507" x="5302250" y="4191000"/>
          <p14:tracePt t="92518" x="5334000" y="4191000"/>
          <p14:tracePt t="92534" x="5359400" y="4191000"/>
          <p14:tracePt t="92551" x="5378450" y="4191000"/>
          <p14:tracePt t="92568" x="5378450" y="4184650"/>
          <p14:tracePt t="92658" x="5378450" y="4178300"/>
          <p14:tracePt t="92737" x="5378450" y="4165600"/>
          <p14:tracePt t="92755" x="5378450" y="4152900"/>
          <p14:tracePt t="92759" x="5372100" y="4146550"/>
          <p14:tracePt t="92770" x="5340350" y="4133850"/>
          <p14:tracePt t="92784" x="5283200" y="4127500"/>
          <p14:tracePt t="92801" x="5130800" y="4114800"/>
          <p14:tracePt t="92818" x="4946650" y="4083050"/>
          <p14:tracePt t="92835" x="4756150" y="4083050"/>
          <p14:tracePt t="92851" x="4711700" y="4083050"/>
          <p14:tracePt t="92868" x="4705350" y="4083050"/>
          <p14:tracePt t="92884" x="4756150" y="4114800"/>
          <p14:tracePt t="92901" x="4876800" y="4165600"/>
          <p14:tracePt t="92918" x="5016500" y="4178300"/>
          <p14:tracePt t="92937" x="5111750" y="4178300"/>
          <p14:tracePt t="92951" x="5181600" y="4178300"/>
          <p14:tracePt t="92992" x="5187950" y="4178300"/>
          <p14:tracePt t="93057" x="5181600" y="4178300"/>
          <p14:tracePt t="93252" x="5181600" y="4171950"/>
          <p14:tracePt t="93260" x="5181600" y="4165600"/>
          <p14:tracePt t="93269" x="5168900" y="4165600"/>
          <p14:tracePt t="93285" x="5130800" y="4165600"/>
          <p14:tracePt t="93302" x="5086350" y="4159250"/>
          <p14:tracePt t="93321" x="5054600" y="4159250"/>
          <p14:tracePt t="93335" x="5048250" y="4159250"/>
          <p14:tracePt t="93474" x="5041900" y="4152900"/>
          <p14:tracePt t="93610" x="5041900" y="4146550"/>
          <p14:tracePt t="93649" x="5041900" y="4140200"/>
          <p14:tracePt t="93657" x="5048250" y="4140200"/>
          <p14:tracePt t="93680" x="5067300" y="4140200"/>
          <p14:tracePt t="93690" x="5099050" y="4140200"/>
          <p14:tracePt t="93696" x="5149850" y="4140200"/>
          <p14:tracePt t="93708" x="5213350" y="4140200"/>
          <p14:tracePt t="93719" x="5308600" y="4140200"/>
          <p14:tracePt t="93737" x="5568950" y="4203700"/>
          <p14:tracePt t="93752" x="5689600" y="4235450"/>
          <p14:tracePt t="93769" x="5746750" y="4248150"/>
          <p14:tracePt t="93785" x="5759450" y="4248150"/>
          <p14:tracePt t="93842" x="5765800" y="4248150"/>
          <p14:tracePt t="94116" x="5778500" y="4248150"/>
          <p14:tracePt t="94124" x="5829300" y="4248150"/>
          <p14:tracePt t="94138" x="6019800" y="4248150"/>
          <p14:tracePt t="94152" x="6223000" y="4178300"/>
          <p14:tracePt t="94169" x="6350000" y="4140200"/>
          <p14:tracePt t="94185" x="6419850" y="4114800"/>
          <p14:tracePt t="94203" x="6426200" y="4108450"/>
          <p14:tracePt t="94317" x="6432550" y="4108450"/>
          <p14:tracePt t="94393" x="6419850" y="4108450"/>
          <p14:tracePt t="94401" x="6388100" y="4108450"/>
          <p14:tracePt t="94409" x="6369050" y="4108450"/>
          <p14:tracePt t="94419" x="6311900" y="4108450"/>
          <p14:tracePt t="94435" x="6197600" y="4108450"/>
          <p14:tracePt t="94452" x="6057900" y="4108450"/>
          <p14:tracePt t="94469" x="5962650" y="4108450"/>
          <p14:tracePt t="94486" x="5949950" y="4114800"/>
          <p14:tracePt t="94529" x="5956300" y="4114800"/>
          <p14:tracePt t="94540" x="6013450" y="4133850"/>
          <p14:tracePt t="94552" x="6140450" y="4146550"/>
          <p14:tracePt t="94569" x="6324600" y="4178300"/>
          <p14:tracePt t="94586" x="6534150" y="4203700"/>
          <p14:tracePt t="94603" x="6775450" y="4241800"/>
          <p14:tracePt t="94619" x="6927850" y="4267200"/>
          <p14:tracePt t="94636" x="6965950" y="4267200"/>
          <p14:tracePt t="95087" x="6953250" y="4267200"/>
          <p14:tracePt t="95242" x="6965950" y="4267200"/>
          <p14:tracePt t="95251" x="6985000" y="4267200"/>
          <p14:tracePt t="95261" x="7016750" y="4267200"/>
          <p14:tracePt t="95270" x="7067550" y="4267200"/>
          <p14:tracePt t="95287" x="7162800" y="4267200"/>
          <p14:tracePt t="95303" x="7264400" y="4267200"/>
          <p14:tracePt t="95320" x="7283450" y="4260850"/>
          <p14:tracePt t="95513" x="7289800" y="4248150"/>
          <p14:tracePt t="95570" x="7289800" y="4241800"/>
          <p14:tracePt t="95625" x="7289800" y="4235450"/>
          <p14:tracePt t="95667" x="7283450" y="4216400"/>
          <p14:tracePt t="95675" x="7219950" y="4197350"/>
          <p14:tracePt t="95687" x="7080250" y="4159250"/>
          <p14:tracePt t="95705" x="6610350" y="4108450"/>
          <p14:tracePt t="95721" x="5746750" y="4108450"/>
          <p14:tracePt t="95737" x="5308600" y="4108450"/>
          <p14:tracePt t="95753" x="5067300" y="4140200"/>
          <p14:tracePt t="95770" x="4972050" y="4140200"/>
          <p14:tracePt t="95874" x="4965700" y="4140200"/>
          <p14:tracePt t="96074" x="4959350" y="4146550"/>
          <p14:tracePt t="96092" x="4953000" y="4146550"/>
          <p14:tracePt t="96097" x="4953000" y="4152900"/>
          <p14:tracePt t="96109" x="4933950" y="4159250"/>
          <p14:tracePt t="96124" x="4927600" y="4159250"/>
          <p14:tracePt t="96646" x="4914900" y="4165600"/>
          <p14:tracePt t="96662" x="4902200" y="4178300"/>
          <p14:tracePt t="96665" x="4895850" y="4178300"/>
          <p14:tracePt t="96678" x="4889500" y="4184650"/>
          <p14:tracePt t="96694" x="4883150" y="4197350"/>
          <p14:tracePt t="96705" x="4870450" y="4210050"/>
          <p14:tracePt t="96721" x="4864100" y="4222750"/>
          <p14:tracePt t="96737" x="4864100" y="4241800"/>
          <p14:tracePt t="96754" x="4864100" y="4273550"/>
          <p14:tracePt t="96771" x="4864100" y="4337050"/>
          <p14:tracePt t="96788" x="4864100" y="4413250"/>
          <p14:tracePt t="96804" x="4864100" y="4489450"/>
          <p14:tracePt t="96821" x="4864100" y="4540250"/>
          <p14:tracePt t="96838" x="4864100" y="4552950"/>
          <p14:tracePt t="96893" x="4864100" y="4565650"/>
          <p14:tracePt t="96898" x="4864100" y="4572000"/>
          <p14:tracePt t="96911" x="4864100" y="4578350"/>
          <p14:tracePt t="96921" x="4864100" y="4591050"/>
          <p14:tracePt t="96938" x="4864100" y="4616450"/>
          <p14:tracePt t="96955" x="4864100" y="4622800"/>
          <p14:tracePt t="96971" x="4864100" y="4629150"/>
          <p14:tracePt t="97011" x="4864100" y="4635500"/>
          <p14:tracePt t="97021" x="4864100" y="4641850"/>
          <p14:tracePt t="97038" x="4876800" y="4673600"/>
          <p14:tracePt t="97055" x="4895850" y="4743450"/>
          <p14:tracePt t="97072" x="4940300" y="4845050"/>
          <p14:tracePt t="97088" x="4978400" y="4940300"/>
          <p14:tracePt t="97108" x="4991100" y="4984750"/>
          <p14:tracePt t="97121" x="4991100" y="4997450"/>
          <p14:tracePt t="97239" x="4997450" y="4997450"/>
          <p14:tracePt t="97263" x="4997450" y="4991100"/>
          <p14:tracePt t="97278" x="4997450" y="4984750"/>
          <p14:tracePt t="97373" x="4978400" y="4972050"/>
          <p14:tracePt t="97389" x="4965700" y="4965700"/>
          <p14:tracePt t="97395" x="4940300" y="4953000"/>
          <p14:tracePt t="97405" x="4921250" y="4940300"/>
          <p14:tracePt t="97421" x="4889500" y="4933950"/>
          <p14:tracePt t="97438" x="4845050" y="4927600"/>
          <p14:tracePt t="97455" x="4775200" y="4902200"/>
          <p14:tracePt t="97472" x="4730750" y="4889500"/>
          <p14:tracePt t="97489" x="4699000" y="4870450"/>
          <p14:tracePt t="97505" x="4673600" y="4870450"/>
          <p14:tracePt t="97531" x="4660900" y="4870450"/>
          <p14:tracePt t="97546" x="4654550" y="4870450"/>
          <p14:tracePt t="97555" x="4641850" y="4864100"/>
          <p14:tracePt t="97571" x="4622800" y="4851400"/>
          <p14:tracePt t="97588" x="4603750" y="4845050"/>
          <p14:tracePt t="98102" x="4597400" y="4845050"/>
          <p14:tracePt t="98295" x="4629150" y="4838700"/>
          <p14:tracePt t="98303" x="4686300" y="4838700"/>
          <p14:tracePt t="98312" x="4718050" y="4838700"/>
          <p14:tracePt t="98323" x="4762500" y="4819650"/>
          <p14:tracePt t="98339" x="4787900" y="4819650"/>
          <p14:tracePt t="98356" x="4813300" y="4819650"/>
          <p14:tracePt t="98373" x="4819650" y="4819650"/>
          <p14:tracePt t="98406" x="4826000" y="4819650"/>
          <p14:tracePt t="98422" x="4832350" y="4819650"/>
          <p14:tracePt t="98439" x="4851400" y="4819650"/>
          <p14:tracePt t="98456" x="4902200" y="4819650"/>
          <p14:tracePt t="98472" x="4997450" y="4819650"/>
          <p14:tracePt t="98492" x="5105400" y="4819650"/>
          <p14:tracePt t="98506" x="5200650" y="4819650"/>
          <p14:tracePt t="98522" x="5207000" y="4819650"/>
          <p14:tracePt t="98579" x="5213350" y="4826000"/>
          <p14:tracePt t="98667" x="5226050" y="4826000"/>
          <p14:tracePt t="98678" x="5238750" y="4832350"/>
          <p14:tracePt t="98682" x="5257800" y="4832350"/>
          <p14:tracePt t="98696" x="5276850" y="4845050"/>
          <p14:tracePt t="98707" x="5314950" y="4857750"/>
          <p14:tracePt t="98723" x="5353050" y="4857750"/>
          <p14:tracePt t="98821" x="5365750" y="4870450"/>
          <p14:tracePt t="99071" x="5372100" y="4870450"/>
          <p14:tracePt t="99078" x="5384800" y="4870450"/>
          <p14:tracePt t="99092" x="5422900" y="4870450"/>
          <p14:tracePt t="99107" x="5467350" y="4864100"/>
          <p14:tracePt t="99123" x="5499100" y="4857750"/>
          <p14:tracePt t="99140" x="5537200" y="4845050"/>
          <p14:tracePt t="99156" x="5543550" y="4845050"/>
          <p14:tracePt t="99173" x="5549900" y="4845050"/>
          <p14:tracePt t="99190" x="5562600" y="4845050"/>
          <p14:tracePt t="99207" x="5568950" y="4845050"/>
          <p14:tracePt t="99325" x="5575300" y="4845050"/>
          <p14:tracePt t="99340" x="5600700" y="4845050"/>
          <p14:tracePt t="99347" x="5626100" y="4845050"/>
          <p14:tracePt t="99356" x="5664200" y="4819650"/>
          <p14:tracePt t="99373" x="5778500" y="4762500"/>
          <p14:tracePt t="99390" x="5905500" y="4711700"/>
          <p14:tracePt t="99406" x="5988050" y="4686300"/>
          <p14:tracePt t="99423" x="6013450" y="4679950"/>
          <p14:tracePt t="99440" x="6026150" y="4673600"/>
          <p14:tracePt t="99619" x="6032500" y="4673600"/>
          <p14:tracePt t="99629" x="6038850" y="4673600"/>
          <p14:tracePt t="99647" x="6051550" y="4673600"/>
          <p14:tracePt t="99662" x="6057900" y="4667250"/>
          <p14:tracePt t="99708" x="6064250" y="4667250"/>
          <p14:tracePt t="99715" x="6076950" y="4667250"/>
          <p14:tracePt t="99731" x="6096000" y="4673600"/>
          <p14:tracePt t="99740" x="6127750" y="4705350"/>
          <p14:tracePt t="99757" x="6191250" y="4737100"/>
          <p14:tracePt t="99774" x="6242050" y="4762500"/>
          <p14:tracePt t="99790" x="6286500" y="4768850"/>
          <p14:tracePt t="99807" x="6330950" y="4768850"/>
          <p14:tracePt t="99824" x="6362700" y="4768850"/>
          <p14:tracePt t="99841" x="6369050" y="4768850"/>
          <p14:tracePt t="99873" x="6381750" y="4768850"/>
          <p14:tracePt t="99900" x="6388100" y="4768850"/>
          <p14:tracePt t="99911" x="6400800" y="4768850"/>
          <p14:tracePt t="99924" x="6451600" y="4768850"/>
          <p14:tracePt t="99940" x="6534150" y="4768850"/>
          <p14:tracePt t="99957" x="6610350" y="4768850"/>
          <p14:tracePt t="99973" x="6699250" y="4768850"/>
          <p14:tracePt t="99990" x="6737350" y="4768850"/>
          <p14:tracePt t="100007" x="6743700" y="4768850"/>
          <p14:tracePt t="100118" x="6750050" y="4768850"/>
          <p14:tracePt t="100134" x="6762750" y="4768850"/>
          <p14:tracePt t="100145" x="6775450" y="4768850"/>
          <p14:tracePt t="100151" x="6794500" y="4768850"/>
          <p14:tracePt t="100157" x="6819900" y="4775200"/>
          <p14:tracePt t="100174" x="6864350" y="4787900"/>
          <p14:tracePt t="100190" x="6921500" y="4794250"/>
          <p14:tracePt t="100207" x="6953250" y="4794250"/>
          <p14:tracePt t="100224" x="6965950" y="4794250"/>
          <p14:tracePt t="100240" x="6972300" y="4794250"/>
          <p14:tracePt t="100316" x="6978650" y="4794250"/>
          <p14:tracePt t="100324" x="6991350" y="4794250"/>
          <p14:tracePt t="100332" x="7004050" y="4800600"/>
          <p14:tracePt t="100341" x="7010400" y="4800600"/>
          <p14:tracePt t="100357" x="7048500" y="4800600"/>
          <p14:tracePt t="100374" x="7080250" y="4800600"/>
          <p14:tracePt t="100391" x="7092950" y="4800600"/>
          <p14:tracePt t="101153" x="7092950" y="4813300"/>
          <p14:tracePt t="101167" x="7080250" y="4813300"/>
          <p14:tracePt t="101180" x="7061200" y="4813300"/>
          <p14:tracePt t="101717" x="7054850" y="4813300"/>
          <p14:tracePt t="101766" x="7048500" y="4819650"/>
          <p14:tracePt t="101830" x="7042150" y="4819650"/>
          <p14:tracePt t="101838" x="7016750" y="4819650"/>
          <p14:tracePt t="101848" x="6997700" y="4826000"/>
          <p14:tracePt t="101860" x="6965950" y="4826000"/>
          <p14:tracePt t="101876" x="6877050" y="4845050"/>
          <p14:tracePt t="101892" x="6838950" y="4845050"/>
          <p14:tracePt t="101909" x="6832600" y="4845050"/>
          <p14:tracePt t="102472" x="6858000" y="4851400"/>
          <p14:tracePt t="102479" x="6934200" y="4864100"/>
          <p14:tracePt t="102492" x="7092950" y="4889500"/>
          <p14:tracePt t="102509" x="7327900" y="4902200"/>
          <p14:tracePt t="102526" x="7556500" y="4902200"/>
          <p14:tracePt t="102534" x="7651750" y="4902200"/>
          <p14:tracePt t="102542" x="7734300" y="4902200"/>
          <p14:tracePt t="102560" x="7874000" y="4902200"/>
          <p14:tracePt t="102576" x="7981950" y="4902200"/>
          <p14:tracePt t="102593" x="8064500" y="4902200"/>
          <p14:tracePt t="102609" x="8134350" y="4921250"/>
          <p14:tracePt t="102626" x="8223250" y="4933950"/>
          <p14:tracePt t="102644" x="8350250" y="4965700"/>
          <p14:tracePt t="102659" x="8432800" y="4972050"/>
          <p14:tracePt t="102676" x="8572500" y="4997450"/>
          <p14:tracePt t="102693" x="8693150" y="5010150"/>
          <p14:tracePt t="102709" x="8801100" y="5022850"/>
          <p14:tracePt t="102726" x="8883650" y="5035550"/>
          <p14:tracePt t="102743" x="8928100" y="5035550"/>
          <p14:tracePt t="102759" x="8947150" y="5035550"/>
          <p14:tracePt t="102776" x="8953500" y="5035550"/>
          <p14:tracePt t="102792" x="8959850" y="5035550"/>
          <p14:tracePt t="102826" x="8959850" y="5029200"/>
          <p14:tracePt t="102901" x="8966200" y="5016500"/>
          <p14:tracePt t="102917" x="8972550" y="5016500"/>
          <p14:tracePt t="102927" x="8978900" y="5016500"/>
          <p14:tracePt t="103110" x="8972550" y="5016500"/>
          <p14:tracePt t="103400" x="8966200" y="5016500"/>
          <p14:tracePt t="103416" x="8959850" y="5016500"/>
          <p14:tracePt t="103432" x="8953500" y="5016500"/>
          <p14:tracePt t="103453" x="8947150" y="5016500"/>
          <p14:tracePt t="103469" x="8934450" y="5016500"/>
          <p14:tracePt t="103480" x="8928100" y="5016500"/>
          <p14:tracePt t="103534" x="8928100" y="5022850"/>
          <p14:tracePt t="103678" x="8921750" y="5022850"/>
          <p14:tracePt t="103733" x="8909050" y="5010150"/>
          <p14:tracePt t="103751" x="8902700" y="4984750"/>
          <p14:tracePt t="103757" x="8902700" y="4965700"/>
          <p14:tracePt t="103768" x="8896350" y="4933950"/>
          <p14:tracePt t="103777" x="8890000" y="4908550"/>
          <p14:tracePt t="103794" x="8864600" y="4832350"/>
          <p14:tracePt t="103811" x="8851900" y="4749800"/>
          <p14:tracePt t="103827" x="8839200" y="4705350"/>
          <p14:tracePt t="103844" x="8839200" y="4692650"/>
          <p14:tracePt t="103929" x="8858250" y="4699000"/>
          <p14:tracePt t="103933" x="8883650" y="4699000"/>
          <p14:tracePt t="103944" x="8902700" y="4711700"/>
          <p14:tracePt t="103961" x="8997950" y="4730750"/>
          <p14:tracePt t="103977" x="9099550" y="4762500"/>
          <p14:tracePt t="103994" x="9188450" y="4768850"/>
          <p14:tracePt t="104011" x="9226550" y="4768850"/>
          <p14:tracePt t="104030" x="9258300" y="4768850"/>
          <p14:tracePt t="104034" x="9264650" y="4768850"/>
          <p14:tracePt t="104053" x="9271000" y="4768850"/>
          <p14:tracePt t="104303" x="9277350" y="4768850"/>
          <p14:tracePt t="104321" x="9283700" y="4768850"/>
          <p14:tracePt t="104325" x="9296400" y="4768850"/>
          <p14:tracePt t="104342" x="9302750" y="4768850"/>
          <p14:tracePt t="104350" x="9321800" y="4768850"/>
          <p14:tracePt t="104361" x="9328150" y="4768850"/>
          <p14:tracePt t="104378" x="9372600" y="4768850"/>
          <p14:tracePt t="104395" x="9461500" y="4787900"/>
          <p14:tracePt t="104411" x="9569450" y="4794250"/>
          <p14:tracePt t="104430" x="9658350" y="4794250"/>
          <p14:tracePt t="104448" x="9715500" y="4794250"/>
          <p14:tracePt t="104461" x="9753600" y="4794250"/>
          <p14:tracePt t="104478" x="9759950" y="4794250"/>
          <p14:tracePt t="104625" x="9766300" y="4794250"/>
          <p14:tracePt t="104654" x="9785350" y="4794250"/>
          <p14:tracePt t="104661" x="9791700" y="4794250"/>
          <p14:tracePt t="104678" x="9810750" y="4794250"/>
          <p14:tracePt t="104694" x="9829800" y="4794250"/>
          <p14:tracePt t="104711" x="9848850" y="4794250"/>
          <p14:tracePt t="104727" x="9861550" y="4794250"/>
          <p14:tracePt t="104745" x="9874250" y="4794250"/>
          <p14:tracePt t="104762" x="9906000" y="4794250"/>
          <p14:tracePt t="104777" x="9969500" y="4794250"/>
          <p14:tracePt t="104795" x="10090150" y="4794250"/>
          <p14:tracePt t="104811" x="10198100" y="4794250"/>
          <p14:tracePt t="104829" x="10312400" y="4794250"/>
          <p14:tracePt t="104847" x="10344150" y="4794250"/>
          <p14:tracePt t="104861" x="10356850" y="4794250"/>
          <p14:tracePt t="105306" x="10363200" y="4794250"/>
          <p14:tracePt t="105322" x="10369550" y="4794250"/>
          <p14:tracePt t="105329" x="10388600" y="4794250"/>
          <p14:tracePt t="105337" x="10394950" y="4794250"/>
          <p14:tracePt t="105344" x="10407650" y="4794250"/>
          <p14:tracePt t="105361" x="10420350" y="4787900"/>
          <p14:tracePt t="105378" x="10433050" y="4781550"/>
          <p14:tracePt t="105411" x="10439400" y="4781550"/>
          <p14:tracePt t="105617" x="10445750" y="4775200"/>
          <p14:tracePt t="105650" x="10452100" y="4768850"/>
          <p14:tracePt t="105655" x="10458450" y="4768850"/>
          <p14:tracePt t="105663" x="10464800" y="4762500"/>
          <p14:tracePt t="105679" x="10490200" y="4762500"/>
          <p14:tracePt t="105696" x="10515600" y="4756150"/>
          <p14:tracePt t="105712" x="10534650" y="4749800"/>
          <p14:tracePt t="105729" x="10547350" y="4743450"/>
          <p14:tracePt t="105746" x="10553700" y="4743450"/>
          <p14:tracePt t="105762" x="10560050" y="4737100"/>
          <p14:tracePt t="105937" x="10566400" y="4730750"/>
          <p14:tracePt t="105945" x="10572750" y="4718050"/>
          <p14:tracePt t="105954" x="10572750" y="4711700"/>
          <p14:tracePt t="105962" x="10572750" y="4692650"/>
          <p14:tracePt t="105979" x="10572750" y="4673600"/>
          <p14:tracePt t="105995" x="10572750" y="4667250"/>
          <p14:tracePt t="106012" x="10572750" y="4660900"/>
          <p14:tracePt t="106038" x="10572750" y="4654550"/>
          <p14:tracePt t="106050" x="10572750" y="4648200"/>
          <p14:tracePt t="106079" x="10572750" y="4641850"/>
          <p14:tracePt t="106126" x="10585450" y="4635500"/>
          <p14:tracePt t="106133" x="10591800" y="4635500"/>
          <p14:tracePt t="106145" x="10610850" y="4635500"/>
          <p14:tracePt t="106163" x="10668000" y="4635500"/>
          <p14:tracePt t="106179" x="10699750" y="4635500"/>
          <p14:tracePt t="106197" x="10731500" y="4635500"/>
          <p14:tracePt t="106213" x="10750550" y="4622800"/>
          <p14:tracePt t="106352" x="10725150" y="4622800"/>
          <p14:tracePt t="106359" x="10668000" y="4622800"/>
          <p14:tracePt t="106368" x="10623550" y="4622800"/>
          <p14:tracePt t="106379" x="10579100" y="4616450"/>
          <p14:tracePt t="106397" x="10502900" y="4610100"/>
          <p14:tracePt t="106415" x="10318750" y="4578350"/>
          <p14:tracePt t="106431" x="10198100" y="4559300"/>
          <p14:tracePt t="106446" x="10109200" y="4546600"/>
          <p14:tracePt t="106463" x="9988550" y="4533900"/>
          <p14:tracePt t="106479" x="9842500" y="4508500"/>
          <p14:tracePt t="106496" x="9759950" y="4470400"/>
          <p14:tracePt t="106512" x="9626600" y="4445000"/>
          <p14:tracePt t="106529" x="9461500" y="4400550"/>
          <p14:tracePt t="106537" x="9378950" y="4368800"/>
          <p14:tracePt t="106546" x="9290050" y="4343400"/>
          <p14:tracePt t="106563" x="9061450" y="4286250"/>
          <p14:tracePt t="106579" x="8801100" y="4171950"/>
          <p14:tracePt t="106596" x="8470900" y="4070350"/>
          <p14:tracePt t="106616" x="8058150" y="3943350"/>
          <p14:tracePt t="106630" x="7778750" y="3816350"/>
          <p14:tracePt t="106646" x="7518400" y="3702050"/>
          <p14:tracePt t="106663" x="7334250" y="3644900"/>
          <p14:tracePt t="106680" x="7213600" y="3638550"/>
          <p14:tracePt t="106696" x="7156450" y="3638550"/>
          <p14:tracePt t="106713" x="7105650" y="3638550"/>
          <p14:tracePt t="106730" x="7042150" y="3638550"/>
          <p14:tracePt t="106746" x="6927850" y="3625850"/>
          <p14:tracePt t="106763" x="6794500" y="3625850"/>
          <p14:tracePt t="106779" x="6616700" y="3625850"/>
          <p14:tracePt t="106796" x="6413500" y="3625850"/>
          <p14:tracePt t="106814" x="6223000" y="3625850"/>
          <p14:tracePt t="106829" x="5911850" y="3625850"/>
          <p14:tracePt t="106846" x="5702300" y="3625850"/>
          <p14:tracePt t="106863" x="5530850" y="3632200"/>
          <p14:tracePt t="106880" x="5454650" y="3663950"/>
          <p14:tracePt t="106896" x="5435600" y="3663950"/>
          <p14:tracePt t="106913" x="5429250" y="3676650"/>
          <p14:tracePt t="106930" x="5435600" y="3689350"/>
          <p14:tracePt t="106946" x="5441950" y="3702050"/>
          <p14:tracePt t="106963" x="5467350" y="3721100"/>
          <p14:tracePt t="106981" x="5486400" y="3746500"/>
          <p14:tracePt t="106997" x="5518150" y="3771900"/>
          <p14:tracePt t="107014" x="5556250" y="3854450"/>
          <p14:tracePt t="107030" x="5575300" y="3898900"/>
          <p14:tracePt t="107047" x="5594350" y="3924300"/>
          <p14:tracePt t="107064" x="5607050" y="3937000"/>
          <p14:tracePt t="107111" x="5613400" y="3943350"/>
          <p14:tracePt t="107127" x="5619750" y="3943350"/>
          <p14:tracePt t="107135" x="5626100" y="3943350"/>
          <p14:tracePt t="107208" x="5632450" y="3943350"/>
          <p14:tracePt t="107222" x="5638800" y="3943350"/>
          <p14:tracePt t="107236" x="5664200" y="3956050"/>
          <p14:tracePt t="107244" x="5670550" y="3962400"/>
          <p14:tracePt t="107246" x="5683250" y="3968750"/>
          <p14:tracePt t="107263" x="5689600" y="3981450"/>
          <p14:tracePt t="107280" x="5702300" y="3994150"/>
          <p14:tracePt t="107297" x="5734050" y="4025900"/>
          <p14:tracePt t="107313" x="5765800" y="4057650"/>
          <p14:tracePt t="107330" x="5803900" y="4108450"/>
          <p14:tracePt t="107347" x="5822950" y="4127500"/>
          <p14:tracePt t="107363" x="5829300" y="4140200"/>
          <p14:tracePt t="107865" x="5829300" y="4133850"/>
          <p14:tracePt t="107880" x="5810250" y="4133850"/>
          <p14:tracePt t="107887" x="5797550" y="4133850"/>
          <p14:tracePt t="107897" x="5765800" y="4133850"/>
          <p14:tracePt t="107914" x="5670550" y="4133850"/>
          <p14:tracePt t="107930" x="5556250" y="4133850"/>
          <p14:tracePt t="107947" x="5435600" y="4133850"/>
          <p14:tracePt t="107964" x="5302250" y="4133850"/>
          <p14:tracePt t="107981" x="5187950" y="4102100"/>
          <p14:tracePt t="107999" x="5105400" y="4070350"/>
          <p14:tracePt t="108015" x="5035550" y="4064000"/>
          <p14:tracePt t="108031" x="5016500" y="4064000"/>
          <p14:tracePt t="108048" x="5010150" y="4064000"/>
          <p14:tracePt t="108095" x="5003800" y="4064000"/>
          <p14:tracePt t="108138" x="4997450" y="4064000"/>
          <p14:tracePt t="108207" x="4984750" y="4064000"/>
          <p14:tracePt t="108220" x="4978400" y="4064000"/>
          <p14:tracePt t="108235" x="4972050" y="4070350"/>
          <p14:tracePt t="108252" x="4965700" y="4076700"/>
          <p14:tracePt t="108257" x="4959350" y="4083050"/>
          <p14:tracePt t="108271" x="4946650" y="4089400"/>
          <p14:tracePt t="108280" x="4940300" y="4102100"/>
          <p14:tracePt t="108297" x="4927600" y="4108450"/>
          <p14:tracePt t="108314" x="4914900" y="4121150"/>
          <p14:tracePt t="109075" x="4902200" y="4121150"/>
          <p14:tracePt t="109100" x="4895850" y="4121150"/>
          <p14:tracePt t="109107" x="4883150" y="4121150"/>
          <p14:tracePt t="109209" x="4876800" y="4127500"/>
          <p14:tracePt t="109368" x="4870450" y="4127500"/>
          <p14:tracePt t="109401" x="4870450" y="4133850"/>
          <p14:tracePt t="109432" x="4870450" y="4140200"/>
          <p14:tracePt t="109469" x="4857750" y="4146550"/>
          <p14:tracePt t="109499" x="4857750" y="4152900"/>
          <p14:tracePt t="109504" x="4857750" y="4165600"/>
          <p14:tracePt t="109538" x="4857750" y="4171950"/>
          <p14:tracePt t="109554" x="4857750" y="4178300"/>
          <p14:tracePt t="109587" x="4864100" y="4184650"/>
          <p14:tracePt t="109611" x="4876800" y="4191000"/>
          <p14:tracePt t="109627" x="4883150" y="4197350"/>
          <p14:tracePt t="109634" x="4883150" y="4203700"/>
          <p14:tracePt t="109640" x="4883150" y="4216400"/>
          <p14:tracePt t="109649" x="4889500" y="4229100"/>
          <p14:tracePt t="109665" x="4908550" y="4248150"/>
          <p14:tracePt t="109682" x="4921250" y="4273550"/>
          <p14:tracePt t="109698" x="4933950" y="4286250"/>
          <p14:tracePt t="109732" x="4946650" y="4298950"/>
          <p14:tracePt t="109753" x="4953000" y="4298950"/>
          <p14:tracePt t="109809" x="4959350" y="4305300"/>
          <p14:tracePt t="109840" x="4965700" y="4305300"/>
          <p14:tracePt t="109848" x="4972050" y="4305300"/>
          <p14:tracePt t="109856" x="4978400" y="4305300"/>
          <p14:tracePt t="109880" x="4984750" y="4305300"/>
          <p14:tracePt t="109888" x="4997450" y="4305300"/>
          <p14:tracePt t="109905" x="5003800" y="4311650"/>
          <p14:tracePt t="109924" x="5010150" y="4311650"/>
          <p14:tracePt t="109939" x="5016500" y="4311650"/>
          <p14:tracePt t="109955" x="5022850" y="4311650"/>
          <p14:tracePt t="109965" x="5029200" y="4311650"/>
          <p14:tracePt t="109982" x="5048250" y="4330700"/>
          <p14:tracePt t="109999" x="5060950" y="4337050"/>
          <p14:tracePt t="110032" x="5073650" y="4337050"/>
          <p14:tracePt t="110049" x="5086350" y="4349750"/>
          <p14:tracePt t="110066" x="5092700" y="4349750"/>
          <p14:tracePt t="110083" x="5099050" y="4349750"/>
          <p14:tracePt t="110099" x="5105400" y="4349750"/>
          <p14:tracePt t="110116" x="5124450" y="4356100"/>
          <p14:tracePt t="110132" x="5137150" y="4362450"/>
          <p14:tracePt t="110149" x="5149850" y="4368800"/>
          <p14:tracePt t="110248" x="5156200" y="4368800"/>
          <p14:tracePt t="110265" x="5162550" y="4368800"/>
          <p14:tracePt t="110280" x="5168900" y="4368800"/>
          <p14:tracePt t="110305" x="5175250" y="4368800"/>
          <p14:tracePt t="110345" x="5181600" y="4368800"/>
          <p14:tracePt t="110420" x="5194300" y="4368800"/>
          <p14:tracePt t="110427" x="5200650" y="4368800"/>
          <p14:tracePt t="110456" x="5207000" y="4368800"/>
          <p14:tracePt t="110472" x="5219700" y="4368800"/>
          <p14:tracePt t="110489" x="5226050" y="4368800"/>
          <p14:tracePt t="110497" x="5232400" y="4368800"/>
          <p14:tracePt t="110506" x="5238750" y="4368800"/>
          <p14:tracePt t="110516" x="5245100" y="4368800"/>
          <p14:tracePt t="110532" x="5251450" y="4368800"/>
          <p14:tracePt t="110556" x="5264150" y="4368800"/>
          <p14:tracePt t="110589" x="5270500" y="4368800"/>
          <p14:tracePt t="111396" x="5276850" y="4368800"/>
          <p14:tracePt t="111404" x="5289550" y="4368800"/>
          <p14:tracePt t="111418" x="5314950" y="4368800"/>
          <p14:tracePt t="111433" x="5340350" y="4368800"/>
          <p14:tracePt t="111450" x="5359400" y="4368800"/>
          <p14:tracePt t="111467" x="5372100" y="4368800"/>
          <p14:tracePt t="111483" x="5391150" y="4368800"/>
          <p14:tracePt t="111500" x="5397500" y="4368800"/>
          <p14:tracePt t="111534" x="5403850" y="4368800"/>
          <p14:tracePt t="111550" x="5410200" y="4368800"/>
          <p14:tracePt t="111573" x="5416550" y="4368800"/>
          <p14:tracePt t="111587" x="5422900" y="4368800"/>
          <p14:tracePt t="111633" x="5435600" y="4368800"/>
          <p14:tracePt t="111657" x="5441950" y="4368800"/>
          <p14:tracePt t="111689" x="5448300" y="4368800"/>
          <p14:tracePt t="111706" x="5461000" y="4368800"/>
          <p14:tracePt t="111723" x="5467350" y="4368800"/>
          <p14:tracePt t="111729" x="5480050" y="4368800"/>
          <p14:tracePt t="111741" x="5486400" y="4368800"/>
          <p14:tracePt t="111752" x="5499100" y="4368800"/>
          <p14:tracePt t="111768" x="5530850" y="4368800"/>
          <p14:tracePt t="111786" x="5562600" y="4368800"/>
          <p14:tracePt t="111800" x="5600700" y="4368800"/>
          <p14:tracePt t="111817" x="5619750" y="4368800"/>
          <p14:tracePt t="111833" x="5632450" y="4368800"/>
          <p14:tracePt t="111850" x="5638800" y="4368800"/>
          <p14:tracePt t="112041" x="5645150" y="4368800"/>
          <p14:tracePt t="112073" x="5651500" y="4368800"/>
          <p14:tracePt t="112097" x="5657850" y="4356100"/>
          <p14:tracePt t="112121" x="5664200" y="4356100"/>
          <p14:tracePt t="112162" x="5670550" y="4349750"/>
          <p14:tracePt t="112193" x="5657850" y="4349750"/>
          <p14:tracePt t="112203" x="5645150" y="4343400"/>
          <p14:tracePt t="112208" x="5626100" y="4343400"/>
          <p14:tracePt t="112220" x="5619750" y="4343400"/>
          <p14:tracePt t="112234" x="5600700" y="4343400"/>
          <p14:tracePt t="112305" x="5581650" y="4330700"/>
          <p14:tracePt t="112313" x="5575300" y="4330700"/>
          <p14:tracePt t="112323" x="5562600" y="4324350"/>
          <p14:tracePt t="112334" x="5549900" y="4324350"/>
          <p14:tracePt t="112353" x="5511800" y="4324350"/>
          <p14:tracePt t="112368" x="5492750" y="4324350"/>
          <p14:tracePt t="112384" x="5486400" y="4324350"/>
          <p14:tracePt t="112401" x="5480050" y="4324350"/>
          <p14:tracePt t="112417" x="5461000" y="4324350"/>
          <p14:tracePt t="112434" x="5422900" y="4311650"/>
          <p14:tracePt t="112451" x="5410200" y="4311650"/>
          <p14:tracePt t="112468" x="5397500" y="4298950"/>
          <p14:tracePt t="112484" x="5384800" y="4292600"/>
          <p14:tracePt t="112501" x="5365750" y="4279900"/>
          <p14:tracePt t="112518" x="5353050" y="4273550"/>
          <p14:tracePt t="112534" x="5327650" y="4260850"/>
          <p14:tracePt t="112542" x="5327650" y="4254500"/>
          <p14:tracePt t="112553" x="5321300" y="4248150"/>
          <p14:tracePt t="112568" x="5314950" y="4248150"/>
          <p14:tracePt t="112587" x="5308600" y="4241800"/>
          <p14:tracePt t="112602" x="5308600" y="4222750"/>
          <p14:tracePt t="112618" x="5308600" y="4203700"/>
          <p14:tracePt t="112635" x="5308600" y="4178300"/>
          <p14:tracePt t="112651" x="5308600" y="4152900"/>
          <p14:tracePt t="112668" x="5308600" y="4127500"/>
          <p14:tracePt t="112685" x="5314950" y="4108450"/>
          <p14:tracePt t="112701" x="5334000" y="4070350"/>
          <p14:tracePt t="112718" x="5359400" y="4025900"/>
          <p14:tracePt t="112734" x="5378450" y="4000500"/>
          <p14:tracePt t="112752" x="5492750" y="3867150"/>
          <p14:tracePt t="112771" x="5600700" y="3746500"/>
          <p14:tracePt t="112784" x="5676900" y="3683000"/>
          <p14:tracePt t="112801" x="5778500" y="3644900"/>
          <p14:tracePt t="112818" x="5930900" y="3606800"/>
          <p14:tracePt t="112835" x="6038850" y="3568700"/>
          <p14:tracePt t="112851" x="6153150" y="3549650"/>
          <p14:tracePt t="112868" x="6254750" y="3517900"/>
          <p14:tracePt t="112885" x="6324600" y="3486150"/>
          <p14:tracePt t="112901" x="6381750" y="3486150"/>
          <p14:tracePt t="112918" x="6438900" y="3486150"/>
          <p14:tracePt t="112935" x="6496050" y="3498850"/>
          <p14:tracePt t="112954" x="6553200" y="3536950"/>
          <p14:tracePt t="112971" x="6635750" y="3568700"/>
          <p14:tracePt t="112986" x="6699250" y="3613150"/>
          <p14:tracePt t="113002" x="6724650" y="3632200"/>
          <p14:tracePt t="113018" x="6762750" y="3708400"/>
          <p14:tracePt t="113035" x="6800850" y="3778250"/>
          <p14:tracePt t="113052" x="6813550" y="3835400"/>
          <p14:tracePt t="113069" x="6813550" y="3886200"/>
          <p14:tracePt t="113085" x="6813550" y="3917950"/>
          <p14:tracePt t="113101" x="6807200" y="3956050"/>
          <p14:tracePt t="113118" x="6775450" y="4000500"/>
          <p14:tracePt t="113136" x="6743700" y="4057650"/>
          <p14:tracePt t="113152" x="6686550" y="4121150"/>
          <p14:tracePt t="113169" x="6648450" y="4146550"/>
          <p14:tracePt t="113185" x="6540500" y="4184650"/>
          <p14:tracePt t="113202" x="6470650" y="4216400"/>
          <p14:tracePt t="113218" x="6381750" y="4222750"/>
          <p14:tracePt t="113235" x="6324600" y="4222750"/>
          <p14:tracePt t="113252" x="6229350" y="4222750"/>
          <p14:tracePt t="113269" x="6102350" y="4210050"/>
          <p14:tracePt t="113285" x="5918200" y="4178300"/>
          <p14:tracePt t="113302" x="5727700" y="4133850"/>
          <p14:tracePt t="113318" x="5562600" y="4089400"/>
          <p14:tracePt t="113335" x="5435600" y="4044950"/>
          <p14:tracePt t="113352" x="5353050" y="4032250"/>
          <p14:tracePt t="113368" x="5334000" y="4025900"/>
          <p14:tracePt t="113385" x="5321300" y="4019550"/>
          <p14:tracePt t="113426" x="5314950" y="4013200"/>
          <p14:tracePt t="113435" x="5314950" y="4006850"/>
          <p14:tracePt t="113452" x="5295900" y="3994150"/>
          <p14:tracePt t="113469" x="5270500" y="3962400"/>
          <p14:tracePt t="113485" x="5238750" y="3924300"/>
          <p14:tracePt t="113501" x="5200650" y="3879850"/>
          <p14:tracePt t="113518" x="5162550" y="3835400"/>
          <p14:tracePt t="113535" x="5162550" y="3797300"/>
          <p14:tracePt t="113543" x="5149850" y="3771900"/>
          <p14:tracePt t="113554" x="5143500" y="3752850"/>
          <p14:tracePt t="113569" x="5143500" y="3733800"/>
          <p14:tracePt t="113585" x="5168900" y="3721100"/>
          <p14:tracePt t="113602" x="5194300" y="3708400"/>
          <p14:tracePt t="113619" x="5213350" y="3708400"/>
          <p14:tracePt t="113636" x="5245100" y="3695700"/>
          <p14:tracePt t="113652" x="5289550" y="3683000"/>
          <p14:tracePt t="113669" x="5384800" y="3651250"/>
          <p14:tracePt t="113685" x="5461000" y="3638550"/>
          <p14:tracePt t="113702" x="5543550" y="3619500"/>
          <p14:tracePt t="113719" x="5588000" y="3613150"/>
          <p14:tracePt t="113735" x="5600700" y="3613150"/>
          <p14:tracePt t="136998" x="5607050" y="3606800"/>
          <p14:tracePt t="137015" x="5562600" y="3600450"/>
          <p14:tracePt t="137024" x="5480050" y="3600450"/>
          <p14:tracePt t="137031" x="5416550" y="3600450"/>
          <p14:tracePt t="137040" x="5384800" y="3594100"/>
          <p14:tracePt t="137055" x="5378450" y="3594100"/>
          <p14:tracePt t="137100" x="5372100" y="3594100"/>
          <p14:tracePt t="137125" x="5365750" y="3594100"/>
          <p14:tracePt t="137132" x="5365750" y="3606800"/>
          <p14:tracePt t="137145" x="5365750" y="3613150"/>
          <p14:tracePt t="137156" x="5365750" y="3638550"/>
          <p14:tracePt t="137172" x="5365750" y="3676650"/>
          <p14:tracePt t="137189" x="5372100" y="3714750"/>
          <p14:tracePt t="137205" x="5378450" y="3765550"/>
          <p14:tracePt t="137222" x="5391150" y="3829050"/>
          <p14:tracePt t="137239" x="5403850" y="3898900"/>
          <p14:tracePt t="137255" x="5403850" y="3937000"/>
          <p14:tracePt t="137272" x="5403850" y="3975100"/>
          <p14:tracePt t="137289" x="5397500" y="4038600"/>
          <p14:tracePt t="137306" x="5365750" y="4102100"/>
          <p14:tracePt t="137322" x="5308600" y="4197350"/>
          <p14:tracePt t="137340" x="5219700" y="4292600"/>
          <p14:tracePt t="137359" x="5111750" y="4375150"/>
          <p14:tracePt t="137373" x="4908550" y="4470400"/>
          <p14:tracePt t="137389" x="4838700" y="4489450"/>
          <p14:tracePt t="137405" x="4813300" y="4495800"/>
          <p14:tracePt t="137621" x="4800600" y="4489450"/>
          <p14:tracePt t="137631" x="4800600" y="4476750"/>
          <p14:tracePt t="137641" x="4794250" y="4451350"/>
          <p14:tracePt t="137656" x="4781550" y="4413250"/>
          <p14:tracePt t="137672" x="4775200" y="4368800"/>
          <p14:tracePt t="137689" x="4768850" y="4330700"/>
          <p14:tracePt t="137706" x="4756150" y="4305300"/>
          <p14:tracePt t="137722" x="4749800" y="4292600"/>
          <p14:tracePt t="137741" x="4743450" y="4286250"/>
          <p14:tracePt t="137762" x="4730750" y="4286250"/>
          <p14:tracePt t="137777" x="4724400" y="4286250"/>
          <p14:tracePt t="137791" x="4718050" y="4286250"/>
          <p14:tracePt t="137806" x="4705350" y="4292600"/>
          <p14:tracePt t="137822" x="4699000" y="4292600"/>
          <p14:tracePt t="137877" x="4679950" y="4292600"/>
          <p14:tracePt t="137885" x="4667250" y="4279900"/>
          <p14:tracePt t="137896" x="4641850" y="4241800"/>
          <p14:tracePt t="137906" x="4629150" y="4235450"/>
          <p14:tracePt t="137922" x="4597400" y="4191000"/>
          <p14:tracePt t="137944" x="4572000" y="4159250"/>
          <p14:tracePt t="137956" x="4552950" y="4146550"/>
          <p14:tracePt t="137972" x="4540250" y="4146550"/>
          <p14:tracePt t="137989" x="4527550" y="4140200"/>
          <p14:tracePt t="138006" x="4514850" y="4140200"/>
          <p14:tracePt t="138218" x="4502150" y="4140200"/>
          <p14:tracePt t="138221" x="4495800" y="4140200"/>
          <p14:tracePt t="138229" x="4489450" y="4140200"/>
          <p14:tracePt t="138239" x="4483100" y="4140200"/>
          <p14:tracePt t="138341" x="4470400" y="4140200"/>
          <p14:tracePt t="138581" x="4464050" y="4140200"/>
          <p14:tracePt t="138590" x="4445000" y="4140200"/>
          <p14:tracePt t="138597" x="4432300" y="4140200"/>
          <p14:tracePt t="139062" x="4419600" y="4140200"/>
          <p14:tracePt t="139094" x="4413250" y="4140200"/>
          <p14:tracePt t="139259" x="4406900" y="4140200"/>
          <p14:tracePt t="139294" x="4400550" y="4146550"/>
          <p14:tracePt t="139430" x="4406900" y="4146550"/>
          <p14:tracePt t="139437" x="4419600" y="4146550"/>
          <p14:tracePt t="139446" x="4445000" y="4146550"/>
          <p14:tracePt t="139457" x="4470400" y="4146550"/>
          <p14:tracePt t="139473" x="4521200" y="4152900"/>
          <p14:tracePt t="139490" x="4610100" y="4165600"/>
          <p14:tracePt t="139507" x="4711700" y="4191000"/>
          <p14:tracePt t="139524" x="4787900" y="4197350"/>
          <p14:tracePt t="139540" x="4902200" y="4210050"/>
          <p14:tracePt t="139557" x="4978400" y="4229100"/>
          <p14:tracePt t="139573" x="5003800" y="4229100"/>
          <p14:tracePt t="139593" x="5022850" y="4229100"/>
          <p14:tracePt t="139608" x="5048250" y="4229100"/>
          <p14:tracePt t="139624" x="5067300" y="4229100"/>
          <p14:tracePt t="139640" x="5092700" y="4229100"/>
          <p14:tracePt t="139657" x="5124450" y="4229100"/>
          <p14:tracePt t="139674" x="5168900" y="4229100"/>
          <p14:tracePt t="139690" x="5219700" y="4229100"/>
          <p14:tracePt t="139710" x="5289550" y="4229100"/>
          <p14:tracePt t="139727" x="5378450" y="4229100"/>
          <p14:tracePt t="139741" x="5441950" y="4229100"/>
          <p14:tracePt t="139758" x="5518150" y="4229100"/>
          <p14:tracePt t="139774" x="5613400" y="4229100"/>
          <p14:tracePt t="139791" x="5702300" y="4229100"/>
          <p14:tracePt t="139807" x="5797550" y="4229100"/>
          <p14:tracePt t="139824" x="5892800" y="4229100"/>
          <p14:tracePt t="139841" x="5988050" y="4229100"/>
          <p14:tracePt t="139858" x="6083300" y="4229100"/>
          <p14:tracePt t="139874" x="6184900" y="4229100"/>
          <p14:tracePt t="139891" x="6261100" y="4229100"/>
          <p14:tracePt t="139910" x="6343650" y="4229100"/>
          <p14:tracePt t="139926" x="6470650" y="4229100"/>
          <p14:tracePt t="139943" x="6572250" y="4229100"/>
          <p14:tracePt t="139958" x="6667500" y="4229100"/>
          <p14:tracePt t="139974" x="6762750" y="4229100"/>
          <p14:tracePt t="139991" x="6870700" y="4229100"/>
          <p14:tracePt t="140008" x="6940550" y="4210050"/>
          <p14:tracePt t="140024" x="7029450" y="4191000"/>
          <p14:tracePt t="140041" x="7131050" y="4159250"/>
          <p14:tracePt t="140047" x="7162800" y="4152900"/>
          <p14:tracePt t="140060" x="7207250" y="4133850"/>
          <p14:tracePt t="140074" x="7283450" y="4114800"/>
          <p14:tracePt t="140091" x="7359650" y="4083050"/>
          <p14:tracePt t="140108" x="7410450" y="4070350"/>
          <p14:tracePt t="140126" x="7454900" y="4044950"/>
          <p14:tracePt t="140141" x="7493000" y="4025900"/>
          <p14:tracePt t="140157" x="7505700" y="4013200"/>
          <p14:tracePt t="140174" x="7524750" y="4000500"/>
          <p14:tracePt t="140191" x="7531100" y="3981450"/>
          <p14:tracePt t="140208" x="7531100" y="3968750"/>
          <p14:tracePt t="140224" x="7531100" y="3956050"/>
          <p14:tracePt t="140241" x="7531100" y="3943350"/>
          <p14:tracePt t="140258" x="7537450" y="3930650"/>
          <p14:tracePt t="140275" x="7537450" y="3917950"/>
          <p14:tracePt t="140291" x="7537450" y="3905250"/>
          <p14:tracePt t="140308" x="7537450" y="3879850"/>
          <p14:tracePt t="140326" x="7524750" y="3841750"/>
          <p14:tracePt t="140341" x="7486650" y="3746500"/>
          <p14:tracePt t="140358" x="7429500" y="3651250"/>
          <p14:tracePt t="140375" x="7366000" y="3562350"/>
          <p14:tracePt t="140392" x="7327900" y="3511550"/>
          <p14:tracePt t="140408" x="7289800" y="3473450"/>
          <p14:tracePt t="140425" x="7251700" y="3448050"/>
          <p14:tracePt t="140441" x="7194550" y="3429000"/>
          <p14:tracePt t="140458" x="7143750" y="3409950"/>
          <p14:tracePt t="140475" x="7073900" y="3397250"/>
          <p14:tracePt t="140491" x="6991350" y="3378200"/>
          <p14:tracePt t="140508" x="6883400" y="3359150"/>
          <p14:tracePt t="140527" x="6667500" y="3321050"/>
          <p14:tracePt t="140543" x="6521450" y="3314700"/>
          <p14:tracePt t="140550" x="6445250" y="3314700"/>
          <p14:tracePt t="140559" x="6381750" y="3314700"/>
          <p14:tracePt t="140575" x="6267450" y="3314700"/>
          <p14:tracePt t="140591" x="6159500" y="3346450"/>
          <p14:tracePt t="140609" x="6076950" y="3397250"/>
          <p14:tracePt t="140625" x="5969000" y="3467100"/>
          <p14:tracePt t="140642" x="5886450" y="3536950"/>
          <p14:tracePt t="140659" x="5778500" y="3613150"/>
          <p14:tracePt t="140675" x="5683250" y="3676650"/>
          <p14:tracePt t="140691" x="5607050" y="3740150"/>
          <p14:tracePt t="140710" x="5562600" y="3765550"/>
          <p14:tracePt t="140726" x="5537200" y="3778250"/>
          <p14:tracePt t="140741" x="5505450" y="3797300"/>
          <p14:tracePt t="140759" x="5505450" y="3816350"/>
          <p14:tracePt t="140775" x="5505450" y="3835400"/>
          <p14:tracePt t="140791" x="5505450" y="3848100"/>
          <p14:tracePt t="140808" x="5518150" y="3886200"/>
          <p14:tracePt t="140825" x="5543550" y="3930650"/>
          <p14:tracePt t="140842" x="5562600" y="3949700"/>
          <p14:tracePt t="140858" x="5562600" y="3956050"/>
          <p14:tracePt t="140897" x="5562600" y="3962400"/>
          <p14:tracePt t="140912" x="5543550" y="3981450"/>
          <p14:tracePt t="140927" x="5492750" y="3987800"/>
          <p14:tracePt t="140942" x="5461000" y="3994150"/>
          <p14:tracePt t="140958" x="5435600" y="4013200"/>
          <p14:tracePt t="140976" x="5410200" y="4025900"/>
          <p14:tracePt t="140992" x="5403850" y="4025900"/>
          <p14:tracePt t="141009" x="5397500" y="4032250"/>
          <p14:tracePt t="141042" x="5397500" y="4038600"/>
          <p14:tracePt t="141064" x="5397500" y="4051300"/>
          <p14:tracePt t="141075" x="5397500" y="4064000"/>
          <p14:tracePt t="141092" x="5384800" y="4076700"/>
          <p14:tracePt t="141109" x="5378450" y="4102100"/>
          <p14:tracePt t="141129" x="5378450" y="4114800"/>
          <p14:tracePt t="141142" x="5378450" y="4127500"/>
          <p14:tracePt t="141159" x="5372100" y="4140200"/>
          <p14:tracePt t="141175" x="5372100" y="4146550"/>
          <p14:tracePt t="141192" x="5359400" y="4159250"/>
          <p14:tracePt t="141309" x="5359400" y="4165600"/>
          <p14:tracePt t="141311" x="5353050" y="4171950"/>
          <p14:tracePt t="141328" x="5327650" y="4178300"/>
          <p14:tracePt t="141342" x="5270500" y="4184650"/>
          <p14:tracePt t="141359" x="5213350" y="4184650"/>
          <p14:tracePt t="141376" x="5175250" y="4184650"/>
          <p14:tracePt t="141392" x="5130800" y="4184650"/>
          <p14:tracePt t="141409" x="5111750" y="4184650"/>
          <p14:tracePt t="141425" x="5105400" y="4184650"/>
          <p14:tracePt t="141442" x="5092700" y="4184650"/>
          <p14:tracePt t="141459" x="5080000" y="4184650"/>
          <p14:tracePt t="141476" x="5073650" y="4184650"/>
          <p14:tracePt t="141495" x="5048250" y="4184650"/>
          <p14:tracePt t="141509" x="5016500" y="4178300"/>
          <p14:tracePt t="141525" x="4940300" y="4171950"/>
          <p14:tracePt t="141542" x="4902200" y="4159250"/>
          <p14:tracePt t="141559" x="4883150" y="4159250"/>
          <p14:tracePt t="141575" x="4883150" y="4152900"/>
          <p14:tracePt t="141598" x="4876800" y="4152900"/>
          <p14:tracePt t="141615" x="4864100" y="4146550"/>
          <p14:tracePt t="141632" x="4851400" y="4146550"/>
          <p14:tracePt t="141642" x="4832350" y="4133850"/>
          <p14:tracePt t="141659" x="4800600" y="4133850"/>
          <p14:tracePt t="141675" x="4749800" y="4127500"/>
          <p14:tracePt t="141692" x="4699000" y="4121150"/>
          <p14:tracePt t="141712" x="4641850" y="4114800"/>
          <p14:tracePt t="141729" x="4603750" y="4102100"/>
          <p14:tracePt t="141743" x="4591050" y="4102100"/>
          <p14:tracePt t="141759" x="4584700" y="4102100"/>
          <p14:tracePt t="141815" x="4572000" y="4102100"/>
          <p14:tracePt t="141832" x="4565650" y="4102100"/>
          <p14:tracePt t="141849" x="4559300" y="4102100"/>
          <p14:tracePt t="141855" x="4546600" y="4102100"/>
          <p14:tracePt t="141871" x="4533900" y="4102100"/>
          <p14:tracePt t="141881" x="4521200" y="4102100"/>
          <p14:tracePt t="141899" x="4514850" y="4102100"/>
          <p14:tracePt t="141917" x="4508500" y="4102100"/>
          <p14:tracePt t="142171" x="4508500" y="4095750"/>
          <p14:tracePt t="142194" x="4514850" y="4095750"/>
          <p14:tracePt t="142199" x="4540250" y="4095750"/>
          <p14:tracePt t="142210" x="4552950" y="4089400"/>
          <p14:tracePt t="142226" x="4610100" y="4064000"/>
          <p14:tracePt t="142243" x="4679950" y="4025900"/>
          <p14:tracePt t="142259" x="4724400" y="3994150"/>
          <p14:tracePt t="142276" x="4787900" y="3968750"/>
          <p14:tracePt t="142293" x="4845050" y="3949700"/>
          <p14:tracePt t="142312" x="4889500" y="3937000"/>
          <p14:tracePt t="142326" x="4946650" y="3930650"/>
          <p14:tracePt t="142343" x="4991100" y="3930650"/>
          <p14:tracePt t="142360" x="5029200" y="3924300"/>
          <p14:tracePt t="142376" x="5067300" y="3911600"/>
          <p14:tracePt t="142393" x="5099050" y="3892550"/>
          <p14:tracePt t="142409" x="5124450" y="3879850"/>
          <p14:tracePt t="142427" x="5130800" y="3860800"/>
          <p14:tracePt t="142443" x="5143500" y="3848100"/>
          <p14:tracePt t="142460" x="5143500" y="3829050"/>
          <p14:tracePt t="142476" x="5149850" y="3829050"/>
          <p14:tracePt t="142496" x="5156200" y="3822700"/>
          <p14:tracePt t="142512" x="5168900" y="3803650"/>
          <p14:tracePt t="142526" x="5175250" y="3784600"/>
          <p14:tracePt t="142543" x="5207000" y="3746500"/>
          <p14:tracePt t="142560" x="5238750" y="3695700"/>
          <p14:tracePt t="142567" x="5238750" y="3683000"/>
          <p14:tracePt t="142577" x="5257800" y="3657600"/>
          <p14:tracePt t="142593" x="5270500" y="3625850"/>
          <p14:tracePt t="142610" x="5283200" y="3606800"/>
          <p14:tracePt t="142626" x="5283200" y="3594100"/>
          <p14:tracePt t="142643" x="5283200" y="3575050"/>
          <p14:tracePt t="142660" x="5232400" y="3556000"/>
          <p14:tracePt t="142676" x="5143500" y="3543300"/>
          <p14:tracePt t="142693" x="5016500" y="3543300"/>
          <p14:tracePt t="142713" x="4781550" y="3543300"/>
          <p14:tracePt t="142727" x="4654550" y="3562350"/>
          <p14:tracePt t="142743" x="4610100" y="3575050"/>
          <p14:tracePt t="142760" x="4495800" y="3651250"/>
          <p14:tracePt t="142776" x="4457700" y="3695700"/>
          <p14:tracePt t="142794" x="4419600" y="3790950"/>
          <p14:tracePt t="142811" x="4419600" y="3841750"/>
          <p14:tracePt t="142827" x="4400550" y="3898900"/>
          <p14:tracePt t="142844" x="4394200" y="3956050"/>
          <p14:tracePt t="142860" x="4394200" y="4013200"/>
          <p14:tracePt t="142877" x="4394200" y="4044950"/>
          <p14:tracePt t="142896" x="4394200" y="4070350"/>
          <p14:tracePt t="142912" x="4394200" y="4095750"/>
          <p14:tracePt t="142944" x="4400550" y="4102100"/>
          <p14:tracePt t="143012" x="4406900" y="4108450"/>
          <p14:tracePt t="143018" x="4413250" y="4108450"/>
          <p14:tracePt t="143027" x="4419600" y="4108450"/>
          <p14:tracePt t="143044" x="4425950" y="4108450"/>
          <p14:tracePt t="143060" x="4445000" y="4127500"/>
          <p14:tracePt t="143066" x="4451350" y="4127500"/>
          <p14:tracePt t="143077" x="4476750" y="4133850"/>
          <p14:tracePt t="143095" x="4502150" y="4133850"/>
          <p14:tracePt t="143111" x="4552950" y="4133850"/>
          <p14:tracePt t="143127" x="4578350" y="4133850"/>
          <p14:tracePt t="143144" x="4610100" y="4133850"/>
          <p14:tracePt t="143160" x="4616450" y="4133850"/>
          <p14:tracePt t="143178" x="4635500" y="4133850"/>
          <p14:tracePt t="143194" x="4660900" y="4133850"/>
          <p14:tracePt t="143210" x="4679950" y="4133850"/>
          <p14:tracePt t="143228" x="4686300" y="4133850"/>
          <p14:tracePt t="143244" x="4692650" y="4133850"/>
          <p14:tracePt t="143260" x="4699000" y="4133850"/>
          <p14:tracePt t="143279" x="4724400" y="4152900"/>
          <p14:tracePt t="143297" x="4756150" y="4178300"/>
          <p14:tracePt t="143313" x="4832350" y="4197350"/>
          <p14:tracePt t="143327" x="4895850" y="4216400"/>
          <p14:tracePt t="143344" x="4927600" y="4222750"/>
          <p14:tracePt t="143360" x="4946650" y="4222750"/>
          <p14:tracePt t="143377" x="4953000" y="4222750"/>
          <p14:tracePt t="143394" x="4965700" y="4222750"/>
          <p14:tracePt t="143410" x="4991100" y="4222750"/>
          <p14:tracePt t="143427" x="5041900" y="4210050"/>
          <p14:tracePt t="143443" x="5149850" y="4171950"/>
          <p14:tracePt t="143461" x="5270500" y="4108450"/>
          <p14:tracePt t="143477" x="5384800" y="4038600"/>
          <p14:tracePt t="143498" x="5473700" y="3968750"/>
          <p14:tracePt t="143510" x="5549900" y="3898900"/>
          <p14:tracePt t="143527" x="5556250" y="3873500"/>
          <p14:tracePt t="143544" x="5556250" y="3848100"/>
          <p14:tracePt t="143560" x="5556250" y="3841750"/>
          <p14:tracePt t="143578" x="5524500" y="3816350"/>
          <p14:tracePt t="143593" x="5480050" y="3810000"/>
          <p14:tracePt t="143610" x="5441950" y="3810000"/>
          <p14:tracePt t="143627" x="5403850" y="3810000"/>
          <p14:tracePt t="143644" x="5365750" y="3803650"/>
          <p14:tracePt t="143661" x="5314950" y="3790950"/>
          <p14:tracePt t="143679" x="5276850" y="3790950"/>
          <p14:tracePt t="143698" x="5200650" y="3790950"/>
          <p14:tracePt t="143713" x="5137150" y="3790950"/>
          <p14:tracePt t="143728" x="5080000" y="3797300"/>
          <p14:tracePt t="143744" x="5029200" y="3810000"/>
          <p14:tracePt t="143761" x="5022850" y="3822700"/>
          <p14:tracePt t="143778" x="5010150" y="3822700"/>
          <p14:tracePt t="143794" x="5010150" y="3829050"/>
          <p14:tracePt t="143811" x="5016500" y="3841750"/>
          <p14:tracePt t="143827" x="5041900" y="3841750"/>
          <p14:tracePt t="143845" x="5060950" y="3841750"/>
          <p14:tracePt t="143963" x="5067300" y="3841750"/>
          <p14:tracePt t="143967" x="5080000" y="3841750"/>
          <p14:tracePt t="143978" x="5111750" y="3841750"/>
          <p14:tracePt t="143994" x="5181600" y="3835400"/>
          <p14:tracePt t="144011" x="5302250" y="3829050"/>
          <p14:tracePt t="144027" x="5467350" y="3829050"/>
          <p14:tracePt t="144045" x="5638800" y="3829050"/>
          <p14:tracePt t="144061" x="5746750" y="3829050"/>
          <p14:tracePt t="144064" x="5784850" y="3829050"/>
          <p14:tracePt t="144079" x="5810250" y="3829050"/>
          <p14:tracePt t="144096" x="5854700" y="3848100"/>
          <p14:tracePt t="144112" x="5886450" y="3886200"/>
          <p14:tracePt t="144128" x="5918200" y="3905250"/>
          <p14:tracePt t="144144" x="5943600" y="3911600"/>
          <p14:tracePt t="144161" x="5962650" y="3911600"/>
          <p14:tracePt t="144195" x="5969000" y="3911600"/>
          <p14:tracePt t="144273" x="5975350" y="3924300"/>
          <p14:tracePt t="144282" x="5975350" y="3930650"/>
          <p14:tracePt t="144287" x="5975350" y="3949700"/>
          <p14:tracePt t="144300" x="5975350" y="3975100"/>
          <p14:tracePt t="144312" x="5975350" y="4013200"/>
          <p14:tracePt t="144328" x="5975350" y="4076700"/>
          <p14:tracePt t="144344" x="6026150" y="4165600"/>
          <p14:tracePt t="144361" x="6102350" y="4210050"/>
          <p14:tracePt t="144378" x="6197600" y="4254500"/>
          <p14:tracePt t="144395" x="6318250" y="4286250"/>
          <p14:tracePt t="144412" x="6457950" y="4305300"/>
          <p14:tracePt t="144429" x="6591300" y="4305300"/>
          <p14:tracePt t="144445" x="6705600" y="4286250"/>
          <p14:tracePt t="144461" x="6800850" y="4241800"/>
          <p14:tracePt t="144481" x="6858000" y="4184650"/>
          <p14:tracePt t="144496" x="6921500" y="4064000"/>
          <p14:tracePt t="144511" x="6972300" y="3962400"/>
          <p14:tracePt t="144528" x="7004050" y="3879850"/>
          <p14:tracePt t="144545" x="7023100" y="3797300"/>
          <p14:tracePt t="144561" x="7048500" y="3721100"/>
          <p14:tracePt t="144579" x="7048500" y="3676650"/>
          <p14:tracePt t="144595" x="7048500" y="3663950"/>
          <p14:tracePt t="144611" x="7042150" y="3651250"/>
          <p14:tracePt t="144628" x="7004050" y="3651250"/>
          <p14:tracePt t="144645" x="6921500" y="3651250"/>
          <p14:tracePt t="144661" x="6807200" y="3670300"/>
          <p14:tracePt t="144680" x="6635750" y="3676650"/>
          <p14:tracePt t="144696" x="6330950" y="3676650"/>
          <p14:tracePt t="144712" x="6191250" y="3702050"/>
          <p14:tracePt t="144728" x="6127750" y="3727450"/>
          <p14:tracePt t="144745" x="6096000" y="3771900"/>
          <p14:tracePt t="144762" x="6096000" y="3797300"/>
          <p14:tracePt t="144779" x="6096000" y="3816350"/>
          <p14:tracePt t="144795" x="6096000" y="3822700"/>
          <p14:tracePt t="144812" x="6096000" y="3829050"/>
          <p14:tracePt t="144888" x="6096000" y="3835400"/>
          <p14:tracePt t="144899" x="6096000" y="3841750"/>
          <p14:tracePt t="144915" x="6096000" y="3848100"/>
          <p14:tracePt t="144920" x="6089650" y="3873500"/>
          <p14:tracePt t="144936" x="6083300" y="3886200"/>
          <p14:tracePt t="144945" x="6076950" y="3898900"/>
          <p14:tracePt t="144962" x="6070600" y="3905250"/>
          <p14:tracePt t="144979" x="6070600" y="3911600"/>
          <p14:tracePt t="145283" x="6064250" y="3911600"/>
          <p14:tracePt t="145290" x="6051550" y="3911600"/>
          <p14:tracePt t="145301" x="6019800" y="3911600"/>
          <p14:tracePt t="145312" x="5899150" y="3937000"/>
          <p14:tracePt t="145329" x="5727700" y="3962400"/>
          <p14:tracePt t="145345" x="5575300" y="4006850"/>
          <p14:tracePt t="145362" x="5429250" y="4051300"/>
          <p14:tracePt t="145379" x="5321300" y="4064000"/>
          <p14:tracePt t="145396" x="5251450" y="4064000"/>
          <p14:tracePt t="145412" x="5219700" y="4064000"/>
          <p14:tracePt t="145429" x="5213350" y="4064000"/>
          <p14:tracePt t="145498" x="5200650" y="4064000"/>
          <p14:tracePt t="145507" x="5194300" y="4064000"/>
          <p14:tracePt t="145517" x="5187950" y="4064000"/>
          <p14:tracePt t="145529" x="5168900" y="4064000"/>
          <p14:tracePt t="145545" x="5149850" y="4064000"/>
          <p14:tracePt t="145562" x="5137150" y="4064000"/>
          <p14:tracePt t="145568" x="5124450" y="4064000"/>
          <p14:tracePt t="145595" x="5111750" y="4064000"/>
          <p14:tracePt t="145613" x="5099050" y="4064000"/>
          <p14:tracePt t="145629" x="5092700" y="4064000"/>
          <p14:tracePt t="145645" x="5067300" y="4076700"/>
          <p14:tracePt t="145664" x="5041900" y="4076700"/>
          <p14:tracePt t="145680" x="5016500" y="4076700"/>
          <p14:tracePt t="145695" x="4997450" y="4076700"/>
          <p14:tracePt t="145956" x="4991100" y="4076700"/>
          <p14:tracePt t="145981" x="4978400" y="4076700"/>
          <p14:tracePt t="146002" x="4972050" y="4076700"/>
          <p14:tracePt t="146249" x="4978400" y="4076700"/>
          <p14:tracePt t="146257" x="4984750" y="4076700"/>
          <p14:tracePt t="146268" x="4997450" y="4076700"/>
          <p14:tracePt t="146281" x="5022850" y="4076700"/>
          <p14:tracePt t="146296" x="5041900" y="4076700"/>
          <p14:tracePt t="146349" x="5048250" y="4076700"/>
          <p14:tracePt t="146357" x="5054600" y="4076700"/>
          <p14:tracePt t="146363" x="5073650" y="4076700"/>
          <p14:tracePt t="146380" x="5111750" y="4076700"/>
          <p14:tracePt t="146396" x="5162550" y="4076700"/>
          <p14:tracePt t="146414" x="5251450" y="4064000"/>
          <p14:tracePt t="146429" x="5378450" y="4057650"/>
          <p14:tracePt t="146446" x="5505450" y="4057650"/>
          <p14:tracePt t="146466" x="5594350" y="4057650"/>
          <p14:tracePt t="146481" x="5734050" y="4057650"/>
          <p14:tracePt t="146497" x="5778500" y="4057650"/>
          <p14:tracePt t="146513" x="5803900" y="4057650"/>
          <p14:tracePt t="146530" x="5810250" y="4057650"/>
          <p14:tracePt t="146563" x="5822950" y="4051300"/>
          <p14:tracePt t="146580" x="5842000" y="4044950"/>
          <p14:tracePt t="146597" x="5911850" y="4038600"/>
          <p14:tracePt t="146613" x="6007100" y="4025900"/>
          <p14:tracePt t="146630" x="6127750" y="4000500"/>
          <p14:tracePt t="146646" x="6216650" y="3994150"/>
          <p14:tracePt t="146664" x="6248400" y="3994150"/>
          <p14:tracePt t="146680" x="6267450" y="3987800"/>
          <p14:tracePt t="147044" x="6267450" y="3994150"/>
          <p14:tracePt t="147057" x="6261100" y="4000500"/>
          <p14:tracePt t="147155" x="6261100" y="4006850"/>
          <p14:tracePt t="147161" x="6254750" y="4019550"/>
          <p14:tracePt t="147170" x="6254750" y="4025900"/>
          <p14:tracePt t="147180" x="6254750" y="4038600"/>
          <p14:tracePt t="147197" x="6248400" y="4051300"/>
          <p14:tracePt t="147214" x="6242050" y="4070350"/>
          <p14:tracePt t="147230" x="6235700" y="4095750"/>
          <p14:tracePt t="147247" x="6229350" y="4108450"/>
          <p14:tracePt t="147264" x="6210300" y="4127500"/>
          <p14:tracePt t="147280" x="6191250" y="4152900"/>
          <p14:tracePt t="147297" x="6184900" y="4159250"/>
          <p14:tracePt t="147403" x="6178550" y="4159250"/>
          <p14:tracePt t="147411" x="6172200" y="4165600"/>
          <p14:tracePt t="147475" x="6165850" y="4165600"/>
          <p14:tracePt t="147490" x="6165850" y="4171950"/>
          <p14:tracePt t="147506" x="6146800" y="4178300"/>
          <p14:tracePt t="147514" x="6140450" y="4178300"/>
          <p14:tracePt t="147521" x="6115050" y="4178300"/>
          <p14:tracePt t="147530" x="6089650" y="4178300"/>
          <p14:tracePt t="147547" x="6032500" y="4184650"/>
          <p14:tracePt t="147564" x="5994400" y="4184650"/>
          <p14:tracePt t="147571" x="5969000" y="4184650"/>
          <p14:tracePt t="147581" x="5937250" y="4184650"/>
          <p14:tracePt t="147597" x="5873750" y="4184650"/>
          <p14:tracePt t="147614" x="5759450" y="4184650"/>
          <p14:tracePt t="147631" x="5632450" y="4184650"/>
          <p14:tracePt t="147647" x="5511800" y="4184650"/>
          <p14:tracePt t="147665" x="5403850" y="4184650"/>
          <p14:tracePt t="147681" x="5359400" y="4184650"/>
          <p14:tracePt t="147697" x="5327650" y="4184650"/>
          <p14:tracePt t="147714" x="5302250" y="4184650"/>
          <p14:tracePt t="147730" x="5295900" y="4184650"/>
          <p14:tracePt t="147747" x="5283200" y="4184650"/>
          <p14:tracePt t="147764" x="5276850" y="4184650"/>
          <p14:tracePt t="147798" x="5245100" y="4184650"/>
          <p14:tracePt t="147814" x="5168900" y="4165600"/>
          <p14:tracePt t="147831" x="5092700" y="4159250"/>
          <p14:tracePt t="147848" x="5010150" y="4152900"/>
          <p14:tracePt t="147867" x="4972050" y="4140200"/>
          <p14:tracePt t="148114" x="4991100" y="4140200"/>
          <p14:tracePt t="148127" x="5118100" y="4140200"/>
          <p14:tracePt t="148135" x="5334000" y="4140200"/>
          <p14:tracePt t="148148" x="6000750" y="4140200"/>
          <p14:tracePt t="148165" x="6711950" y="4140200"/>
          <p14:tracePt t="148182" x="7099300" y="4140200"/>
          <p14:tracePt t="148198" x="7327900" y="4140200"/>
          <p14:tracePt t="148215" x="7416800" y="4152900"/>
          <p14:tracePt t="148248" x="7416800" y="4159250"/>
          <p14:tracePt t="148264" x="7340600" y="4184650"/>
          <p14:tracePt t="148281" x="7308850" y="4197350"/>
          <p14:tracePt t="148298" x="7302500" y="4203700"/>
          <p14:tracePt t="148346" x="7296150" y="4203700"/>
          <p14:tracePt t="148508" x="7289800" y="4203700"/>
          <p14:tracePt t="148539" x="7283450" y="4203700"/>
          <p14:tracePt t="148546" x="7277100" y="4203700"/>
          <p14:tracePt t="148571" x="7270750" y="4203700"/>
          <p14:tracePt t="148602" x="7264400" y="4203700"/>
          <p14:tracePt t="148610" x="7264400" y="4210050"/>
          <p14:tracePt t="149087" x="7258050" y="4210050"/>
          <p14:tracePt t="149093" x="7239000" y="4210050"/>
          <p14:tracePt t="149099" x="7226300" y="4210050"/>
          <p14:tracePt t="149115" x="7169150" y="4216400"/>
          <p14:tracePt t="149132" x="7080250" y="4216400"/>
          <p14:tracePt t="149149" x="6997700" y="4216400"/>
          <p14:tracePt t="149166" x="6927850" y="4216400"/>
          <p14:tracePt t="149183" x="6896100" y="4216400"/>
          <p14:tracePt t="149291" x="6883400" y="4216400"/>
          <p14:tracePt t="149306" x="6877050" y="4216400"/>
          <p14:tracePt t="149314" x="6864350" y="4216400"/>
          <p14:tracePt t="149322" x="6851650" y="4216400"/>
          <p14:tracePt t="149332" x="6826250" y="4216400"/>
          <p14:tracePt t="149349" x="6788150" y="4216400"/>
          <p14:tracePt t="149365" x="6718300" y="4216400"/>
          <p14:tracePt t="149383" x="6610350" y="4216400"/>
          <p14:tracePt t="149399" x="6515100" y="4216400"/>
          <p14:tracePt t="149417" x="6457950" y="4216400"/>
          <p14:tracePt t="149433" x="6426200" y="4216400"/>
          <p14:tracePt t="149449" x="6413500" y="4216400"/>
          <p14:tracePt t="149516" x="6400800" y="4216400"/>
          <p14:tracePt t="149531" x="6394450" y="4216400"/>
          <p14:tracePt t="149540" x="6375400" y="4216400"/>
          <p14:tracePt t="149549" x="6362700" y="4216400"/>
          <p14:tracePt t="149566" x="6311900" y="4210050"/>
          <p14:tracePt t="149572" x="6305550" y="4203700"/>
          <p14:tracePt t="149582" x="6267450" y="4197350"/>
          <p14:tracePt t="149599" x="6223000" y="4191000"/>
          <p14:tracePt t="149616" x="6203950" y="4191000"/>
          <p14:tracePt t="149633" x="6178550" y="4191000"/>
          <p14:tracePt t="149649" x="6172200" y="4191000"/>
          <p14:tracePt t="149731" x="6165850" y="4191000"/>
          <p14:tracePt t="149739" x="6159500" y="4191000"/>
          <p14:tracePt t="149749" x="6159500" y="4184650"/>
          <p14:tracePt t="149772" x="6159500" y="4178300"/>
          <p14:tracePt t="150902" x="6159500" y="4171950"/>
          <p14:tracePt t="150918" x="6159500" y="4159250"/>
          <p14:tracePt t="150926" x="6159500" y="4152900"/>
          <p14:tracePt t="150949" x="6159500" y="4146550"/>
          <p14:tracePt t="150959" x="6159500" y="4140200"/>
          <p14:tracePt t="150979" x="6153150" y="4133850"/>
          <p14:tracePt t="150988" x="6140450" y="4133850"/>
          <p14:tracePt t="151000" x="6115050" y="4133850"/>
          <p14:tracePt t="151017" x="6051550" y="4133850"/>
          <p14:tracePt t="151035" x="5962650" y="4133850"/>
          <p14:tracePt t="151050" x="5924550" y="4133850"/>
          <p14:tracePt t="151067" x="5899150" y="4133850"/>
          <p14:tracePt t="151084" x="5892800" y="4133850"/>
          <p14:tracePt t="151256" x="5873750" y="4140200"/>
          <p14:tracePt t="151264" x="5861050" y="4152900"/>
          <p14:tracePt t="151272" x="5842000" y="4152900"/>
          <p14:tracePt t="151284" x="5765800" y="4152900"/>
          <p14:tracePt t="151301" x="5670550" y="4152900"/>
          <p14:tracePt t="151317" x="5543550" y="4152900"/>
          <p14:tracePt t="151333" x="5397500" y="4152900"/>
          <p14:tracePt t="151350" x="5219700" y="4152900"/>
          <p14:tracePt t="151367" x="5080000" y="4152900"/>
          <p14:tracePt t="151385" x="5022850" y="4152900"/>
          <p14:tracePt t="151401" x="5003800" y="4152900"/>
          <p14:tracePt t="151428" x="5003800" y="4146550"/>
          <p14:tracePt t="151460" x="5003800" y="4140200"/>
          <p14:tracePt t="151476" x="5010150" y="4140200"/>
          <p14:tracePt t="151782" x="5016500" y="4140200"/>
          <p14:tracePt t="151789" x="5022850" y="4140200"/>
          <p14:tracePt t="151795" x="5035550" y="4140200"/>
          <p14:tracePt t="151805" x="5041900" y="4140200"/>
          <p14:tracePt t="151818" x="5054600" y="4140200"/>
          <p14:tracePt t="151834" x="5086350" y="4140200"/>
          <p14:tracePt t="151851" x="5118100" y="4140200"/>
          <p14:tracePt t="151868" x="5124450" y="4140200"/>
          <p14:tracePt t="151884" x="5130800" y="4140200"/>
          <p14:tracePt t="152088" x="5124450" y="4140200"/>
          <p14:tracePt t="152094" x="5118100" y="4140200"/>
          <p14:tracePt t="152101" x="5099050" y="4140200"/>
          <p14:tracePt t="152118" x="5060950" y="4140200"/>
          <p14:tracePt t="152135" x="4991100" y="4140200"/>
          <p14:tracePt t="152151" x="4895850" y="4140200"/>
          <p14:tracePt t="152168" x="4832350" y="4140200"/>
          <p14:tracePt t="152184" x="4787900" y="4127500"/>
          <p14:tracePt t="152201" x="4768850" y="4121150"/>
          <p14:tracePt t="152277" x="4749800" y="4114800"/>
          <p14:tracePt t="152284" x="4743450" y="4114800"/>
          <p14:tracePt t="152396" x="4737100" y="4114800"/>
          <p14:tracePt t="152407" x="4724400" y="4114800"/>
          <p14:tracePt t="152422" x="4718050" y="4114800"/>
          <p14:tracePt t="152439" x="4711700" y="4114800"/>
          <p14:tracePt t="152443" x="4705350" y="4114800"/>
          <p14:tracePt t="152453" x="4692650" y="4114800"/>
          <p14:tracePt t="152470" x="4667250" y="4114800"/>
          <p14:tracePt t="152485" x="4584700" y="4127500"/>
          <p14:tracePt t="152501" x="4489450" y="4127500"/>
          <p14:tracePt t="152518" x="4394200" y="4127500"/>
          <p14:tracePt t="152535" x="4368800" y="4127500"/>
          <p14:tracePt t="152591" x="4381500" y="4127500"/>
          <p14:tracePt t="152595" x="4413250" y="4127500"/>
          <p14:tracePt t="152605" x="4419600" y="4127500"/>
          <p14:tracePt t="152618" x="4438650" y="4127500"/>
          <p14:tracePt t="152927" x="4451350" y="4127500"/>
          <p14:tracePt t="152936" x="4470400" y="4127500"/>
          <p14:tracePt t="152944" x="4514850" y="4127500"/>
          <p14:tracePt t="152952" x="4565650" y="4127500"/>
          <p14:tracePt t="152969" x="4743450" y="4140200"/>
          <p14:tracePt t="152985" x="4997450" y="4140200"/>
          <p14:tracePt t="153002" x="5340350" y="4184650"/>
          <p14:tracePt t="153021" x="5524500" y="4203700"/>
          <p14:tracePt t="153035" x="5632450" y="4203700"/>
          <p14:tracePt t="153052" x="5645150" y="4210050"/>
          <p14:tracePt t="153231" x="5657850" y="4210050"/>
          <p14:tracePt t="153241" x="5664200" y="4210050"/>
          <p14:tracePt t="153260" x="5683250" y="4210050"/>
          <p14:tracePt t="153272" x="5689600" y="4210050"/>
          <p14:tracePt t="153276" x="5702300" y="4210050"/>
          <p14:tracePt t="153285" x="5708650" y="4210050"/>
          <p14:tracePt t="153303" x="5715000" y="4210050"/>
          <p14:tracePt t="153351" x="5702300" y="4216400"/>
          <p14:tracePt t="153356" x="5632450" y="4216400"/>
          <p14:tracePt t="153369" x="5562600" y="4216400"/>
          <p14:tracePt t="153385" x="5416550" y="4216400"/>
          <p14:tracePt t="153403" x="5232400" y="4216400"/>
          <p14:tracePt t="153419" x="5143500" y="4216400"/>
          <p14:tracePt t="153435" x="5118100" y="4216400"/>
          <p14:tracePt t="153541" x="5111750" y="4216400"/>
          <p14:tracePt t="153549" x="5105400" y="4216400"/>
          <p14:tracePt t="153566" x="5099050" y="4216400"/>
          <p14:tracePt t="153580" x="5086350" y="4216400"/>
          <p14:tracePt t="153592" x="5073650" y="4216400"/>
          <p14:tracePt t="153604" x="5054600" y="4216400"/>
          <p14:tracePt t="153620" x="4933950" y="4197350"/>
          <p14:tracePt t="153636" x="4826000" y="4184650"/>
          <p14:tracePt t="153653" x="4737100" y="4171950"/>
          <p14:tracePt t="153669" x="4692650" y="4165600"/>
          <p14:tracePt t="153686" x="4686300" y="4165600"/>
          <p14:tracePt t="153719" x="4679950" y="4159250"/>
          <p14:tracePt t="153761" x="4679950" y="4152900"/>
          <p14:tracePt t="153829" x="4660900" y="4146550"/>
          <p14:tracePt t="153840" x="4635500" y="4140200"/>
          <p14:tracePt t="153844" x="4597400" y="4114800"/>
          <p14:tracePt t="153857" x="4565650" y="4108450"/>
          <p14:tracePt t="153869" x="4495800" y="4089400"/>
          <p14:tracePt t="153886" x="4457700" y="4083050"/>
          <p14:tracePt t="153992" x="4464050" y="4083050"/>
          <p14:tracePt t="154000" x="4489450" y="4083050"/>
          <p14:tracePt t="154007" x="4521200" y="4083050"/>
          <p14:tracePt t="154020" x="4622800" y="4083050"/>
          <p14:tracePt t="154036" x="4756150" y="4083050"/>
          <p14:tracePt t="154053" x="4889500" y="4083050"/>
          <p14:tracePt t="154070" x="4991100" y="4083050"/>
          <p14:tracePt t="154078" x="5029200" y="4083050"/>
          <p14:tracePt t="154086" x="5054600" y="4083050"/>
          <p14:tracePt t="154102" x="5060950" y="4089400"/>
          <p14:tracePt t="154253" x="5073650" y="4089400"/>
          <p14:tracePt t="154261" x="5086350" y="4089400"/>
          <p14:tracePt t="154269" x="5137150" y="4095750"/>
          <p14:tracePt t="154286" x="5238750" y="4127500"/>
          <p14:tracePt t="154303" x="5353050" y="4152900"/>
          <p14:tracePt t="154319" x="5378450" y="4152900"/>
          <p14:tracePt t="154353" x="5384800" y="4159250"/>
          <p14:tracePt t="154375" x="5378450" y="4159250"/>
          <p14:tracePt t="154386" x="5365750" y="4159250"/>
          <p14:tracePt t="154406" x="5340350" y="4159250"/>
          <p14:tracePt t="154419" x="5327650" y="4159250"/>
          <p14:tracePt t="154726" x="5340350" y="4159250"/>
          <p14:tracePt t="154749" x="5346700" y="4159250"/>
          <p14:tracePt t="154857" x="5340350" y="4159250"/>
          <p14:tracePt t="154860" x="5308600" y="4159250"/>
          <p14:tracePt t="154870" x="5232400" y="4159250"/>
          <p14:tracePt t="154887" x="5035550" y="4159250"/>
          <p14:tracePt t="154905" x="4832350" y="4159250"/>
          <p14:tracePt t="154921" x="4610100" y="4159250"/>
          <p14:tracePt t="154937" x="4413250" y="4159250"/>
          <p14:tracePt t="154953" x="4324350" y="4152900"/>
          <p14:tracePt t="154970" x="4292600" y="4146550"/>
          <p14:tracePt t="155216" x="4298950" y="4146550"/>
          <p14:tracePt t="155231" x="4318000" y="4146550"/>
          <p14:tracePt t="155242" x="4324350" y="4146550"/>
          <p14:tracePt t="155245" x="4349750" y="4146550"/>
          <p14:tracePt t="155253" x="4381500" y="4146550"/>
          <p14:tracePt t="155271" x="4502150" y="4146550"/>
          <p14:tracePt t="155287" x="4635500" y="4146550"/>
          <p14:tracePt t="155304" x="4787900" y="4146550"/>
          <p14:tracePt t="155321" x="4914900" y="4146550"/>
          <p14:tracePt t="155337" x="4959350" y="4146550"/>
          <p14:tracePt t="155381" x="4965700" y="4146550"/>
          <p14:tracePt t="155397" x="4953000" y="4152900"/>
          <p14:tracePt t="155410" x="4940300" y="4152900"/>
          <p14:tracePt t="155421" x="4908550" y="4159250"/>
          <p14:tracePt t="155437" x="4895850" y="4159250"/>
          <p14:tracePt t="155616" x="4908550" y="4159250"/>
          <p14:tracePt t="155629" x="4940300" y="4159250"/>
          <p14:tracePt t="155633" x="4953000" y="4152900"/>
          <p14:tracePt t="155637" x="4978400" y="4152900"/>
          <p14:tracePt t="155654" x="5086350" y="4146550"/>
          <p14:tracePt t="155671" x="5232400" y="4146550"/>
          <p14:tracePt t="155687" x="5422900" y="4146550"/>
          <p14:tracePt t="155704" x="5537200" y="4146550"/>
          <p14:tracePt t="155721" x="5556250" y="4146550"/>
          <p14:tracePt t="155765" x="5537200" y="4146550"/>
          <p14:tracePt t="155775" x="5511800" y="4146550"/>
          <p14:tracePt t="155790" x="5492750" y="4146550"/>
          <p14:tracePt t="155807" x="5461000" y="4146550"/>
          <p14:tracePt t="157608" x="5454650" y="4146550"/>
          <p14:tracePt t="157624" x="5441950" y="4146550"/>
          <p14:tracePt t="158063" x="5435600" y="4146550"/>
          <p14:tracePt t="158130" x="5429250" y="4152900"/>
          <p14:tracePt t="158146" x="5416550" y="4152900"/>
          <p14:tracePt t="158166" x="5403850" y="4152900"/>
          <p14:tracePt t="158176" x="5384800" y="4152900"/>
          <p14:tracePt t="158182" x="5365750" y="4152900"/>
          <p14:tracePt t="158193" x="5346700" y="4152900"/>
          <p14:tracePt t="158206" x="5289550" y="4146550"/>
          <p14:tracePt t="158223" x="5232400" y="4133850"/>
          <p14:tracePt t="158240" x="5162550" y="4102100"/>
          <p14:tracePt t="158256" x="5086350" y="4089400"/>
          <p14:tracePt t="158273" x="5010150" y="4070350"/>
          <p14:tracePt t="158290" x="4978400" y="4070350"/>
          <p14:tracePt t="158306" x="4972050" y="4064000"/>
          <p14:tracePt t="158358" x="4965700" y="4064000"/>
          <p14:tracePt t="158379" x="4959350" y="4064000"/>
          <p14:tracePt t="158398" x="4940300" y="4064000"/>
          <p14:tracePt t="158407" x="4933950" y="4064000"/>
          <p14:tracePt t="158414" x="4921250" y="4064000"/>
          <p14:tracePt t="158423" x="4914900" y="4064000"/>
          <p14:tracePt t="158440" x="4889500" y="4064000"/>
          <p14:tracePt t="158457" x="4857750" y="4064000"/>
          <p14:tracePt t="158473" x="4826000" y="4064000"/>
          <p14:tracePt t="158490" x="4806950" y="4064000"/>
          <p14:tracePt t="158559" x="4813300" y="4064000"/>
          <p14:tracePt t="158922" x="4806950" y="4064000"/>
          <p14:tracePt t="160163" x="4800600" y="4064000"/>
          <p14:tracePt t="160180" x="4794250" y="4064000"/>
          <p14:tracePt t="160192" x="4787900" y="4064000"/>
          <p14:tracePt t="161155" x="4813300" y="4064000"/>
          <p14:tracePt t="161160" x="4832350" y="4064000"/>
          <p14:tracePt t="161167" x="4876800" y="4070350"/>
          <p14:tracePt t="161179" x="4921250" y="4076700"/>
          <p14:tracePt t="161192" x="5029200" y="4076700"/>
          <p14:tracePt t="161209" x="5143500" y="4076700"/>
          <p14:tracePt t="161226" x="5251450" y="4076700"/>
          <p14:tracePt t="161242" x="5327650" y="4076700"/>
          <p14:tracePt t="161259" x="5391150" y="4076700"/>
          <p14:tracePt t="161276" x="5422900" y="4076700"/>
          <p14:tracePt t="161292" x="5435600" y="4076700"/>
          <p14:tracePt t="161348" x="5435600" y="4083050"/>
          <p14:tracePt t="161364" x="5422900" y="4095750"/>
          <p14:tracePt t="161367" x="5422900" y="4102100"/>
          <p14:tracePt t="161378" x="5416550" y="4102100"/>
          <p14:tracePt t="161392" x="5410200" y="4114800"/>
          <p14:tracePt t="161411" x="5410200" y="4127500"/>
          <p14:tracePt t="161425" x="5410200" y="4152900"/>
          <p14:tracePt t="161443" x="5410200" y="4178300"/>
          <p14:tracePt t="161459" x="5416550" y="4222750"/>
          <p14:tracePt t="161475" x="5435600" y="4235450"/>
          <p14:tracePt t="161509" x="5435600" y="4248150"/>
          <p14:tracePt t="161553" x="5435600" y="4254500"/>
          <p14:tracePt t="161562" x="5429250" y="4254500"/>
          <p14:tracePt t="161568" x="5416550" y="4254500"/>
          <p14:tracePt t="161576" x="5397500" y="4254500"/>
          <p14:tracePt t="161593" x="5372100" y="4248150"/>
          <p14:tracePt t="161609" x="5359400" y="4248150"/>
          <p14:tracePt t="161626" x="5346700" y="4241800"/>
          <p14:tracePt t="161971" x="5334000" y="4235450"/>
          <p14:tracePt t="161980" x="5321300" y="4235450"/>
          <p14:tracePt t="161987" x="5314950" y="4235450"/>
          <p14:tracePt t="161993" x="5295900" y="4229100"/>
          <p14:tracePt t="162009" x="5238750" y="4216400"/>
          <p14:tracePt t="162026" x="5187950" y="4197350"/>
          <p14:tracePt t="162043" x="5137150" y="4184650"/>
          <p14:tracePt t="162059" x="5099050" y="4171950"/>
          <p14:tracePt t="162076" x="5073650" y="4171950"/>
          <p14:tracePt t="162083" x="5054600" y="4165600"/>
          <p14:tracePt t="162099" x="5048250" y="4165600"/>
          <p14:tracePt t="162256" x="5041900" y="4165600"/>
          <p14:tracePt t="162553" x="5035550" y="4165600"/>
          <p14:tracePt t="162632" x="5029200" y="4165600"/>
          <p14:tracePt t="162650" x="5022850" y="4165600"/>
          <p14:tracePt t="162656" x="5010150" y="4165600"/>
          <p14:tracePt t="162665" x="5003800" y="4165600"/>
          <p14:tracePt t="162676" x="4997450" y="4165600"/>
          <p14:tracePt t="162693" x="4972050" y="4165600"/>
          <p14:tracePt t="162710" x="4959350" y="4165600"/>
          <p14:tracePt t="163098" x="4978400" y="4165600"/>
          <p14:tracePt t="163105" x="5022850" y="4165600"/>
          <p14:tracePt t="163117" x="5086350" y="4152900"/>
          <p14:tracePt t="163130" x="5257800" y="4127500"/>
          <p14:tracePt t="163145" x="5467350" y="4121150"/>
          <p14:tracePt t="163160" x="5708650" y="4121150"/>
          <p14:tracePt t="163177" x="5899150" y="4133850"/>
          <p14:tracePt t="163193" x="6045200" y="4171950"/>
          <p14:tracePt t="163210" x="6165850" y="4203700"/>
          <p14:tracePt t="163227" x="6286500" y="4222750"/>
          <p14:tracePt t="163244" x="6400800" y="4222750"/>
          <p14:tracePt t="163260" x="6508750" y="4222750"/>
          <p14:tracePt t="163277" x="6578600" y="4203700"/>
          <p14:tracePt t="163294" x="6616700" y="4197350"/>
          <p14:tracePt t="163311" x="6629400" y="4191000"/>
          <p14:tracePt t="163327" x="6635750" y="4184650"/>
          <p14:tracePt t="164019" x="6642100" y="4184650"/>
          <p14:tracePt t="164052" x="6648450" y="4184650"/>
          <p14:tracePt t="164057" x="6654800" y="4184650"/>
          <p14:tracePt t="164066" x="6667500" y="4184650"/>
          <p14:tracePt t="164078" x="6673850" y="4184650"/>
          <p14:tracePt t="164095" x="6686550" y="4178300"/>
          <p14:tracePt t="164281" x="6686550" y="4171950"/>
          <p14:tracePt t="164292" x="6667500" y="4159250"/>
          <p14:tracePt t="164302" x="6635750" y="4146550"/>
          <p14:tracePt t="164314" x="6591300" y="4146550"/>
          <p14:tracePt t="164328" x="6565900" y="4140200"/>
          <p14:tracePt t="164347" x="6553200" y="4140200"/>
          <p14:tracePt t="164393" x="6553200" y="4133850"/>
          <p14:tracePt t="164401" x="6553200" y="4127500"/>
          <p14:tracePt t="164412" x="6565900" y="4127500"/>
          <p14:tracePt t="164429" x="6616700" y="4114800"/>
          <p14:tracePt t="164445" x="6667500" y="4095750"/>
          <p14:tracePt t="164462" x="6750050" y="4051300"/>
          <p14:tracePt t="164478" x="6883400" y="3981450"/>
          <p14:tracePt t="164496" x="7042150" y="3905250"/>
          <p14:tracePt t="164513" x="7219950" y="3829050"/>
          <p14:tracePt t="164529" x="7270750" y="3803650"/>
          <p14:tracePt t="164545" x="7283450" y="3797300"/>
          <p14:tracePt t="164579" x="7283450" y="3790950"/>
          <p14:tracePt t="164602" x="7277100" y="3790950"/>
          <p14:tracePt t="164614" x="7258050" y="3784600"/>
          <p14:tracePt t="164628" x="7245350" y="3784600"/>
          <p14:tracePt t="164645" x="7232650" y="3784600"/>
          <p14:tracePt t="164697" x="7219950" y="3778250"/>
          <p14:tracePt t="165257" x="7264400" y="3816350"/>
          <p14:tracePt t="165271" x="7315200" y="3873500"/>
          <p14:tracePt t="165273" x="7359650" y="3956050"/>
          <p14:tracePt t="165284" x="7423150" y="4025900"/>
          <p14:tracePt t="165296" x="7493000" y="4102100"/>
          <p14:tracePt t="165314" x="7747000" y="4324350"/>
          <p14:tracePt t="165329" x="7988300" y="4489450"/>
          <p14:tracePt t="165346" x="8191500" y="4603750"/>
          <p14:tracePt t="165363" x="8324850" y="4686300"/>
          <p14:tracePt t="165382" x="8369300" y="4730750"/>
          <p14:tracePt t="165396" x="8401050" y="4794250"/>
          <p14:tracePt t="165413" x="8401050" y="4851400"/>
          <p14:tracePt t="165429" x="8401050" y="4914900"/>
          <p14:tracePt t="165447" x="8382000" y="4978400"/>
          <p14:tracePt t="165463" x="8362950" y="5022850"/>
          <p14:tracePt t="165480" x="8350250" y="5054600"/>
          <p14:tracePt t="165496" x="8343900" y="5080000"/>
          <p14:tracePt t="165512" x="8331200" y="5092700"/>
          <p14:tracePt t="165529" x="8318500" y="5111750"/>
          <p14:tracePt t="165546" x="8280400" y="5118100"/>
          <p14:tracePt t="165563" x="8191500" y="5137150"/>
          <p14:tracePt t="165579" x="8001000" y="5156200"/>
          <p14:tracePt t="165597" x="7683500" y="5181600"/>
          <p14:tracePt t="165613" x="7296150" y="5181600"/>
          <p14:tracePt t="165629" x="6883400" y="5181600"/>
          <p14:tracePt t="165646" x="6559550" y="5181600"/>
          <p14:tracePt t="165662" x="6350000" y="5181600"/>
          <p14:tracePt t="165679" x="6178550" y="5181600"/>
          <p14:tracePt t="165696" x="6064250" y="5181600"/>
          <p14:tracePt t="165713" x="5880100" y="5181600"/>
          <p14:tracePt t="165729" x="5803900" y="5181600"/>
          <p14:tracePt t="165746" x="5702300" y="5181600"/>
          <p14:tracePt t="165762" x="5613400" y="5181600"/>
          <p14:tracePt t="165779" x="5486400" y="5181600"/>
          <p14:tracePt t="165796" x="5346700" y="5181600"/>
          <p14:tracePt t="165813" x="5200650" y="5181600"/>
          <p14:tracePt t="165830" x="5060950" y="5181600"/>
          <p14:tracePt t="165846" x="4946650" y="5181600"/>
          <p14:tracePt t="165865" x="4870450" y="5181600"/>
          <p14:tracePt t="165881" x="4832350" y="5175250"/>
          <p14:tracePt t="165897" x="4819650" y="5168900"/>
          <p14:tracePt t="165913" x="4813300" y="5168900"/>
          <p14:tracePt t="165934" x="4794250" y="5168900"/>
          <p14:tracePt t="165946" x="4749800" y="5168900"/>
          <p14:tracePt t="165963" x="4629150" y="5149850"/>
          <p14:tracePt t="165979" x="4521200" y="5130800"/>
          <p14:tracePt t="165996" x="4438650" y="5124450"/>
          <p14:tracePt t="166013" x="4349750" y="5105400"/>
          <p14:tracePt t="166029" x="4318000" y="5099050"/>
          <p14:tracePt t="166046" x="4311650" y="5099050"/>
          <p14:tracePt t="166063" x="4305300" y="5086350"/>
          <p14:tracePt t="166080" x="4305300" y="5080000"/>
          <p14:tracePt t="166118" x="4292600" y="5067300"/>
          <p14:tracePt t="166121" x="4273550" y="5054600"/>
          <p14:tracePt t="166135" x="4267200" y="5048250"/>
          <p14:tracePt t="166146" x="4235450" y="5041900"/>
          <p14:tracePt t="166163" x="4222750" y="5035550"/>
          <p14:tracePt t="166179" x="4216400" y="5029200"/>
          <p14:tracePt t="166196" x="4210050" y="5022850"/>
          <p14:tracePt t="166213" x="4203700" y="5022850"/>
          <p14:tracePt t="166230" x="4184650" y="5016500"/>
          <p14:tracePt t="166247" x="4165600" y="5016500"/>
          <p14:tracePt t="166263" x="4159250" y="5010150"/>
          <p14:tracePt t="166330" x="4159250" y="5003800"/>
          <p14:tracePt t="166338" x="4184650" y="5003800"/>
          <p14:tracePt t="166348" x="4210050" y="5016500"/>
          <p14:tracePt t="166364" x="4260850" y="5022850"/>
          <p14:tracePt t="166380" x="4318000" y="5041900"/>
          <p14:tracePt t="166397" x="4349750" y="5041900"/>
          <p14:tracePt t="166414" x="4375150" y="5041900"/>
          <p14:tracePt t="166430" x="4381500" y="5041900"/>
          <p14:tracePt t="166460" x="4381500" y="5035550"/>
          <p14:tracePt t="166523" x="4425950" y="5035550"/>
          <p14:tracePt t="166531" x="4521200" y="5041900"/>
          <p14:tracePt t="166538" x="4667250" y="5054600"/>
          <p14:tracePt t="166546" x="4895850" y="5080000"/>
          <p14:tracePt t="166563" x="5581650" y="5181600"/>
          <p14:tracePt t="166580" x="6445250" y="5181600"/>
          <p14:tracePt t="166587" x="6896100" y="5181600"/>
          <p14:tracePt t="166596" x="7346950" y="5181600"/>
          <p14:tracePt t="166614" x="8185150" y="5181600"/>
          <p14:tracePt t="166630" x="8851900" y="5181600"/>
          <p14:tracePt t="166647" x="9156700" y="5181600"/>
          <p14:tracePt t="166663" x="9315450" y="5181600"/>
          <p14:tracePt t="166680" x="9353550" y="5181600"/>
          <p14:tracePt t="166697" x="9366250" y="5181600"/>
          <p14:tracePt t="166795" x="9372600" y="5181600"/>
          <p14:tracePt t="166811" x="9385300" y="5181600"/>
          <p14:tracePt t="166820" x="9398000" y="5187950"/>
          <p14:tracePt t="166830" x="9423400" y="5194300"/>
          <p14:tracePt t="166848" x="9499600" y="5200650"/>
          <p14:tracePt t="166864" x="9594850" y="5200650"/>
          <p14:tracePt t="166881" x="9683750" y="5200650"/>
          <p14:tracePt t="166899" x="9753600" y="5181600"/>
          <p14:tracePt t="166914" x="9772650" y="5175250"/>
          <p14:tracePt t="166947" x="9766300" y="5149850"/>
          <p14:tracePt t="166964" x="9632950" y="5118100"/>
          <p14:tracePt t="166981" x="9448800" y="5060950"/>
          <p14:tracePt t="166997" x="9264650" y="4972050"/>
          <p14:tracePt t="167013" x="8826500" y="4800600"/>
          <p14:tracePt t="167030" x="8477250" y="4679950"/>
          <p14:tracePt t="167047" x="8229600" y="4629150"/>
          <p14:tracePt t="167066" x="8108950" y="4616450"/>
          <p14:tracePt t="167071" x="8077200" y="4597400"/>
          <p14:tracePt t="167081" x="8058150" y="4591050"/>
          <p14:tracePt t="167138" x="8045450" y="4584700"/>
          <p14:tracePt t="167147" x="8032750" y="4578350"/>
          <p14:tracePt t="167154" x="8026400" y="4572000"/>
          <p14:tracePt t="167163" x="8001000" y="4565650"/>
          <p14:tracePt t="167181" x="7950200" y="4559300"/>
          <p14:tracePt t="167197" x="7854950" y="4540250"/>
          <p14:tracePt t="167215" x="7721600" y="4514850"/>
          <p14:tracePt t="167231" x="7550150" y="4470400"/>
          <p14:tracePt t="167248" x="7340600" y="4406900"/>
          <p14:tracePt t="167264" x="7156450" y="4362450"/>
          <p14:tracePt t="167282" x="6985000" y="4337050"/>
          <p14:tracePt t="167301" x="6686550" y="4273550"/>
          <p14:tracePt t="167314" x="6483350" y="4222750"/>
          <p14:tracePt t="167331" x="6381750" y="4216400"/>
          <p14:tracePt t="167348" x="6375400" y="4210050"/>
          <p14:tracePt t="167403" x="6381750" y="4210050"/>
          <p14:tracePt t="167546" x="6375400" y="4210050"/>
          <p14:tracePt t="167579" x="6369050" y="4197350"/>
          <p14:tracePt t="167589" x="6362700" y="4197350"/>
          <p14:tracePt t="167595" x="6356350" y="4197350"/>
          <p14:tracePt t="167604" x="6311900" y="4191000"/>
          <p14:tracePt t="167614" x="6248400" y="4184650"/>
          <p14:tracePt t="167632" x="6108700" y="4159250"/>
          <p14:tracePt t="167648" x="6000750" y="4152900"/>
          <p14:tracePt t="167664" x="5930900" y="4152900"/>
          <p14:tracePt t="167681" x="5899150" y="4152900"/>
          <p14:tracePt t="167718" x="5892800" y="4146550"/>
          <p14:tracePt t="168030" x="5899150" y="4146550"/>
          <p14:tracePt t="168046" x="5905500" y="4146550"/>
          <p14:tracePt t="168078" x="5911850" y="4146550"/>
          <p14:tracePt t="168613" x="5937250" y="4146550"/>
          <p14:tracePt t="168621" x="5975350" y="4146550"/>
          <p14:tracePt t="168632" x="6013450" y="4146550"/>
          <p14:tracePt t="168648" x="6102350" y="4146550"/>
          <p14:tracePt t="168666" x="6178550" y="4146550"/>
          <p14:tracePt t="168684" x="6324600" y="4146550"/>
          <p14:tracePt t="168699" x="6394450" y="4146550"/>
          <p14:tracePt t="168715" x="6419850" y="4146550"/>
          <p14:tracePt t="168732" x="6445250" y="4146550"/>
          <p14:tracePt t="168748" x="6457950" y="4146550"/>
          <p14:tracePt t="168765" x="6470650" y="4146550"/>
          <p14:tracePt t="168782" x="6477000" y="4146550"/>
          <p14:tracePt t="168799" x="6489700" y="4146550"/>
          <p14:tracePt t="168815" x="6496050" y="4146550"/>
          <p14:tracePt t="168832" x="6508750" y="4146550"/>
          <p14:tracePt t="168848" x="6534150" y="4146550"/>
          <p14:tracePt t="168867" x="6546850" y="4146550"/>
          <p14:tracePt t="168883" x="6565900" y="4146550"/>
          <p14:tracePt t="168900" x="6610350" y="4146550"/>
          <p14:tracePt t="168915" x="6673850" y="4146550"/>
          <p14:tracePt t="168932" x="6750050" y="4146550"/>
          <p14:tracePt t="168949" x="6858000" y="4146550"/>
          <p14:tracePt t="168966" x="6940550" y="4146550"/>
          <p14:tracePt t="168982" x="6991350" y="4146550"/>
          <p14:tracePt t="168999" x="7004050" y="4146550"/>
          <p14:tracePt t="169238" x="7016750" y="4140200"/>
          <p14:tracePt t="170964" x="7016750" y="4133850"/>
          <p14:tracePt t="170997" x="7016750" y="4127500"/>
          <p14:tracePt t="171028" x="7016750" y="4121150"/>
          <p14:tracePt t="171837" x="7061200" y="4108450"/>
          <p14:tracePt t="171845" x="7143750" y="4108450"/>
          <p14:tracePt t="171855" x="7239000" y="4108450"/>
          <p14:tracePt t="171868" x="7397750" y="4095750"/>
          <p14:tracePt t="171884" x="7524750" y="4083050"/>
          <p14:tracePt t="171901" x="7645400" y="4064000"/>
          <p14:tracePt t="171918" x="7753350" y="4057650"/>
          <p14:tracePt t="171935" x="7791450" y="4051300"/>
          <p14:tracePt t="171951" x="7797800" y="4051300"/>
          <p14:tracePt t="172207" x="7797800" y="4057650"/>
          <p14:tracePt t="172215" x="7797800" y="4076700"/>
          <p14:tracePt t="172224" x="7797800" y="4083050"/>
          <p14:tracePt t="172235" x="7797800" y="4095750"/>
          <p14:tracePt t="172253" x="7861300" y="4127500"/>
          <p14:tracePt t="172268" x="7943850" y="4146550"/>
          <p14:tracePt t="172284" x="8026400" y="4152900"/>
          <p14:tracePt t="172301" x="8096250" y="4152900"/>
          <p14:tracePt t="172318" x="8121650" y="4159250"/>
          <p14:tracePt t="172335" x="8134350" y="4159250"/>
          <p14:tracePt t="172390" x="8134350" y="4152900"/>
          <p14:tracePt t="172541" x="8140700" y="4159250"/>
          <p14:tracePt t="172848" x="8121650" y="4159250"/>
          <p14:tracePt t="172856" x="8089900" y="4159250"/>
          <p14:tracePt t="172860" x="8032750" y="4146550"/>
          <p14:tracePt t="172871" x="7950200" y="4140200"/>
          <p14:tracePt t="172885" x="7766050" y="4051300"/>
          <p14:tracePt t="172902" x="7397750" y="3943350"/>
          <p14:tracePt t="172918" x="7200900" y="3905250"/>
          <p14:tracePt t="172935" x="7086600" y="3886200"/>
          <p14:tracePt t="172952" x="7054850" y="3879850"/>
          <p14:tracePt t="173007" x="7061200" y="3879850"/>
          <p14:tracePt t="173013" x="7080250" y="3879850"/>
          <p14:tracePt t="173328" x="7092950" y="3886200"/>
          <p14:tracePt t="173336" x="7150100" y="3898900"/>
          <p14:tracePt t="173343" x="7226300" y="3917950"/>
          <p14:tracePt t="173353" x="7321550" y="3943350"/>
          <p14:tracePt t="173370" x="7518400" y="3994150"/>
          <p14:tracePt t="173386" x="7677150" y="4019550"/>
          <p14:tracePt t="173402" x="7727950" y="4025900"/>
          <p14:tracePt t="173419" x="7734300" y="4025900"/>
          <p14:tracePt t="173461" x="7727950" y="4025900"/>
          <p14:tracePt t="173473" x="7708900" y="4025900"/>
          <p14:tracePt t="173477" x="7702550" y="4025900"/>
          <p14:tracePt t="173485" x="7689850" y="4025900"/>
          <p14:tracePt t="173527" x="7683500" y="4025900"/>
          <p14:tracePt t="173542" x="7683500" y="4032250"/>
          <p14:tracePt t="173566" x="7677150" y="4032250"/>
          <p14:tracePt t="173575" x="7664450" y="4032250"/>
          <p14:tracePt t="173581" x="7658100" y="4032250"/>
          <p14:tracePt t="173591" x="7651750" y="4032250"/>
          <p14:tracePt t="173604" x="7639050" y="4038600"/>
          <p14:tracePt t="173621" x="7626350" y="4038600"/>
          <p14:tracePt t="173636" x="7607300" y="4044950"/>
          <p14:tracePt t="173652" x="7600950" y="4044950"/>
          <p14:tracePt t="173743" x="7600950" y="4051300"/>
          <p14:tracePt t="173760" x="7594600" y="4051300"/>
          <p14:tracePt t="173765" x="7588250" y="4057650"/>
          <p14:tracePt t="173805" x="7588250" y="4064000"/>
          <p14:tracePt t="173838" x="7581900" y="4070350"/>
          <p14:tracePt t="173888" x="7581900" y="4076700"/>
          <p14:tracePt t="175655" x="7594600" y="4095750"/>
          <p14:tracePt t="175663" x="7658100" y="4133850"/>
          <p14:tracePt t="175673" x="7740650" y="4171950"/>
          <p14:tracePt t="175688" x="7937500" y="4254500"/>
          <p14:tracePt t="175704" x="8216900" y="4375150"/>
          <p14:tracePt t="175721" x="8559800" y="4514850"/>
          <p14:tracePt t="175738" x="8763000" y="4597400"/>
          <p14:tracePt t="175755" x="8851900" y="4635500"/>
          <p14:tracePt t="175771" x="8890000" y="4648200"/>
          <p14:tracePt t="175789" x="8896350" y="4654550"/>
          <p14:tracePt t="175822" x="8902700" y="4660900"/>
          <p14:tracePt t="175847" x="8915400" y="4673600"/>
          <p14:tracePt t="175855" x="8928100" y="4679950"/>
          <p14:tracePt t="175871" x="8934450" y="4692650"/>
          <p14:tracePt t="175888" x="8940800" y="4692650"/>
          <p14:tracePt t="175904" x="8947150" y="4692650"/>
          <p14:tracePt t="175934" x="8953500" y="4699000"/>
          <p14:tracePt t="175945" x="8953500" y="4705350"/>
          <p14:tracePt t="175955" x="8978900" y="4724400"/>
          <p14:tracePt t="175971" x="9023350" y="4762500"/>
          <p14:tracePt t="175988" x="9099550" y="4806950"/>
          <p14:tracePt t="176005" x="9150350" y="4838700"/>
          <p14:tracePt t="176023" x="9182100" y="4864100"/>
          <p14:tracePt t="176040" x="9213850" y="4883150"/>
          <p14:tracePt t="176055" x="9232900" y="4902200"/>
          <p14:tracePt t="176071" x="9239250" y="4921250"/>
          <p14:tracePt t="176088" x="9239250" y="4927600"/>
          <p14:tracePt t="176200" x="9239250" y="4933950"/>
          <p14:tracePt t="176232" x="9226550" y="4933950"/>
          <p14:tracePt t="176248" x="9220200" y="4933950"/>
          <p14:tracePt t="176262" x="9213850" y="4927600"/>
          <p14:tracePt t="176290" x="9201150" y="4914900"/>
          <p14:tracePt t="176359" x="9194800" y="4914900"/>
          <p14:tracePt t="176368" x="9175750" y="4908550"/>
          <p14:tracePt t="176384" x="9156700" y="4902200"/>
          <p14:tracePt t="176393" x="9150350" y="4902200"/>
          <p14:tracePt t="176405" x="9124950" y="4902200"/>
          <p14:tracePt t="176422" x="9055100" y="4883150"/>
          <p14:tracePt t="176438" x="9010650" y="4870450"/>
          <p14:tracePt t="176455" x="9004300" y="4870450"/>
          <p14:tracePt t="176471" x="8997950" y="4870450"/>
          <p14:tracePt t="176512" x="8997950" y="4864100"/>
          <p14:tracePt t="176528" x="8997950" y="4857750"/>
          <p14:tracePt t="176539" x="9010650" y="4851400"/>
          <p14:tracePt t="176555" x="9067800" y="4845050"/>
          <p14:tracePt t="176572" x="9144000" y="4838700"/>
          <p14:tracePt t="176589" x="9239250" y="4826000"/>
          <p14:tracePt t="176597" x="9296400" y="4826000"/>
          <p14:tracePt t="176609" x="9347200" y="4826000"/>
          <p14:tracePt t="176621" x="9518650" y="4826000"/>
          <p14:tracePt t="176638" x="9588500" y="4826000"/>
          <p14:tracePt t="176655" x="9658350" y="4826000"/>
          <p14:tracePt t="176673" x="9683750" y="4826000"/>
          <p14:tracePt t="176689" x="9702800" y="4826000"/>
          <p14:tracePt t="176859" x="9709150" y="4826000"/>
          <p14:tracePt t="176867" x="9721850" y="4826000"/>
          <p14:tracePt t="176872" x="9734550" y="4826000"/>
          <p14:tracePt t="176889" x="9779000" y="4826000"/>
          <p14:tracePt t="176905" x="9899650" y="4845050"/>
          <p14:tracePt t="176922" x="10077450" y="4870450"/>
          <p14:tracePt t="176938" x="10318750" y="4908550"/>
          <p14:tracePt t="176955" x="10553700" y="4933950"/>
          <p14:tracePt t="176972" x="10744200" y="4933950"/>
          <p14:tracePt t="176990" x="10852150" y="4933950"/>
          <p14:tracePt t="177007" x="10890250" y="4933950"/>
          <p14:tracePt t="177023" x="10902950" y="4933950"/>
          <p14:tracePt t="177039" x="10922000" y="4933950"/>
          <p14:tracePt t="177136" x="10922000" y="4927600"/>
          <p14:tracePt t="177167" x="10928350" y="4921250"/>
          <p14:tracePt t="177183" x="10934700" y="4921250"/>
          <p14:tracePt t="177194" x="10941050" y="4921250"/>
          <p14:tracePt t="177198" x="10941050" y="4914900"/>
          <p14:tracePt t="177282" x="10947400" y="4908550"/>
          <p14:tracePt t="177298" x="10953750" y="4908550"/>
          <p14:tracePt t="177323" x="10953750" y="4902200"/>
          <p14:tracePt t="177329" x="10960100" y="4902200"/>
          <p14:tracePt t="177339" x="10966450" y="4895850"/>
          <p14:tracePt t="177772" x="10972800" y="4895850"/>
          <p14:tracePt t="177775" x="10979150" y="4889500"/>
          <p14:tracePt t="177791" x="10985500" y="4883150"/>
          <p14:tracePt t="177809" x="10991850" y="4876800"/>
          <p14:tracePt t="177823" x="11004550" y="4876800"/>
          <p14:tracePt t="177840" x="11017250" y="4870450"/>
          <p14:tracePt t="177873" x="11029950" y="4857750"/>
          <p14:tracePt t="177890" x="11042650" y="4857750"/>
          <p14:tracePt t="177923" x="11042650" y="4851400"/>
          <p14:tracePt t="177940" x="11061700" y="4845050"/>
          <p14:tracePt t="177961" x="11074400" y="4838700"/>
          <p14:tracePt t="177979" x="11074400" y="4832350"/>
          <p14:tracePt t="177990" x="11080750" y="4832350"/>
          <p14:tracePt t="178007" x="11093450" y="4826000"/>
          <p14:tracePt t="178023" x="11112500" y="4813300"/>
          <p14:tracePt t="178040" x="11118850" y="4806950"/>
          <p14:tracePt t="178056" x="11144250" y="4794250"/>
          <p14:tracePt t="178073" x="11169650" y="4787900"/>
          <p14:tracePt t="179953" x="11137900" y="4800600"/>
          <p14:tracePt t="179963" x="11061700" y="4826000"/>
          <p14:tracePt t="179968" x="10947400" y="4870450"/>
          <p14:tracePt t="179980" x="10807700" y="4933950"/>
          <p14:tracePt t="179993" x="10547350" y="5041900"/>
          <p14:tracePt t="180008" x="10083800" y="5213350"/>
          <p14:tracePt t="180025" x="9283700" y="5467350"/>
          <p14:tracePt t="180041" x="8172450" y="5632450"/>
          <p14:tracePt t="180058" x="6845300" y="5803900"/>
          <p14:tracePt t="180075" x="5765800" y="5969000"/>
          <p14:tracePt t="180091" x="4984750" y="6121400"/>
          <p14:tracePt t="180099" x="4692650" y="6165850"/>
          <p14:tracePt t="180108" x="4489450" y="6191250"/>
          <p14:tracePt t="180125" x="4248150" y="6229350"/>
          <p14:tracePt t="180141" x="4127500" y="6242050"/>
          <p14:tracePt t="180158" x="4076700" y="6254750"/>
          <p14:tracePt t="180175" x="4064000" y="6254750"/>
          <p14:tracePt t="180191" x="4057650" y="6254750"/>
          <p14:tracePt t="180208" x="4044950" y="6254750"/>
          <p14:tracePt t="180225" x="4038600" y="6254750"/>
          <p14:tracePt t="180242" x="4013200" y="6254750"/>
          <p14:tracePt t="180258" x="3994150" y="6254750"/>
          <p14:tracePt t="180275" x="3987800" y="6254750"/>
          <p14:tracePt t="180291" x="3943350" y="6261100"/>
          <p14:tracePt t="180309" x="3892550" y="6267450"/>
          <p14:tracePt t="180325" x="3797300" y="6292850"/>
          <p14:tracePt t="180342" x="3727450" y="6305550"/>
          <p14:tracePt t="180358" x="3689350" y="6311900"/>
          <p14:tracePt t="180375" x="3676650" y="6311900"/>
          <p14:tracePt t="180401" x="3670300" y="6311900"/>
          <p14:tracePt t="180427" x="3663950" y="6311900"/>
          <p14:tracePt t="180442" x="3651250" y="6311900"/>
          <p14:tracePt t="180449" x="3632200" y="6299200"/>
          <p14:tracePt t="180458" x="3613150" y="6292850"/>
          <p14:tracePt t="180475" x="3575050" y="6280150"/>
          <p14:tracePt t="180492" x="3517900" y="6261100"/>
          <p14:tracePt t="180508" x="3492500" y="6248400"/>
          <p14:tracePt t="180525" x="3479800" y="6235700"/>
          <p14:tracePt t="180542" x="3473450" y="6235700"/>
          <p14:tracePt t="180558" x="3473450" y="6216650"/>
          <p14:tracePt t="180577" x="3473450" y="6184900"/>
          <p14:tracePt t="180592" x="3460750" y="6153150"/>
          <p14:tracePt t="180609" x="3460750" y="6127750"/>
          <p14:tracePt t="180625" x="3460750" y="6096000"/>
          <p14:tracePt t="180642" x="3448050" y="6051550"/>
          <p14:tracePt t="180659" x="3422650" y="6013450"/>
          <p14:tracePt t="180675" x="3384550" y="5969000"/>
          <p14:tracePt t="180692" x="3346450" y="5943600"/>
          <p14:tracePt t="180709" x="3314700" y="5937250"/>
          <p14:tracePt t="180725" x="3282950" y="5930900"/>
          <p14:tracePt t="180742" x="3270250" y="5930900"/>
          <p14:tracePt t="180758" x="3263900" y="5930900"/>
          <p14:tracePt t="180850" x="3257550" y="5930900"/>
          <p14:tracePt t="180860" x="3251200" y="5924550"/>
          <p14:tracePt t="181066" x="3244850" y="5918200"/>
          <p14:tracePt t="181082" x="3238500" y="5918200"/>
          <p14:tracePt t="181089" x="3225800" y="5918200"/>
          <p14:tracePt t="181105" x="3206750" y="5918200"/>
          <p14:tracePt t="181140" x="3200400" y="5918200"/>
          <p14:tracePt t="181195" x="3187700" y="5918200"/>
          <p14:tracePt t="181444" x="3181350" y="5918200"/>
          <p14:tracePt t="181450" x="3175000" y="5918200"/>
          <p14:tracePt t="181461" x="3162300" y="5918200"/>
          <p14:tracePt t="181476" x="3143250" y="5918200"/>
          <p14:tracePt t="181537" x="3136900" y="5924550"/>
          <p14:tracePt t="181602" x="3136900" y="5937250"/>
          <p14:tracePt t="181610" x="3136900" y="5943600"/>
          <p14:tracePt t="181657" x="3149600" y="5949950"/>
          <p14:tracePt t="181665" x="3219450" y="5930900"/>
          <p14:tracePt t="181676" x="3314700" y="5886450"/>
          <p14:tracePt t="181693" x="3543300" y="5791200"/>
          <p14:tracePt t="181710" x="3886200" y="5651500"/>
          <p14:tracePt t="181726" x="4216400" y="5537200"/>
          <p14:tracePt t="181742" x="4546600" y="5435600"/>
          <p14:tracePt t="181762" x="4953000" y="5334000"/>
          <p14:tracePt t="181777" x="5130800" y="5264150"/>
          <p14:tracePt t="181794" x="5226050" y="5200650"/>
          <p14:tracePt t="181810" x="5257800" y="5168900"/>
          <p14:tracePt t="181827" x="5257800" y="5162550"/>
          <p14:tracePt t="181843" x="5257800" y="5156200"/>
          <p14:tracePt t="181860" x="5257800" y="5149850"/>
          <p14:tracePt t="181876" x="5251450" y="5149850"/>
          <p14:tracePt t="181893" x="5245100" y="5143500"/>
          <p14:tracePt t="181971" x="5245100" y="5130800"/>
          <p14:tracePt t="181985" x="5245100" y="5118100"/>
          <p14:tracePt t="182002" x="5238750" y="5105400"/>
          <p14:tracePt t="182061" x="5232400" y="5105400"/>
          <p14:tracePt t="182166" x="5226050" y="5111750"/>
          <p14:tracePt t="182169" x="5219700" y="5111750"/>
          <p14:tracePt t="182179" x="5213350" y="5118100"/>
          <p14:tracePt t="182193" x="5181600" y="5137150"/>
          <p14:tracePt t="182210" x="5118100" y="5137150"/>
          <p14:tracePt t="182227" x="5029200" y="5137150"/>
          <p14:tracePt t="182243" x="4902200" y="5137150"/>
          <p14:tracePt t="182260" x="4756150" y="5118100"/>
          <p14:tracePt t="182276" x="4622800" y="5080000"/>
          <p14:tracePt t="182294" x="4559300" y="5054600"/>
          <p14:tracePt t="182310" x="4540250" y="5022850"/>
          <p14:tracePt t="182327" x="4540250" y="4997450"/>
          <p14:tracePt t="182346" x="4540250" y="4965700"/>
          <p14:tracePt t="182363" x="4533900" y="4902200"/>
          <p14:tracePt t="182376" x="4514850" y="4864100"/>
          <p14:tracePt t="182393" x="4489450" y="4819650"/>
          <p14:tracePt t="182410" x="4470400" y="4794250"/>
          <p14:tracePt t="182427" x="4464050" y="4756150"/>
          <p14:tracePt t="182444" x="4464050" y="4724400"/>
          <p14:tracePt t="182460" x="4464050" y="4673600"/>
          <p14:tracePt t="182476" x="4483100" y="4629150"/>
          <p14:tracePt t="182493" x="4540250" y="4565650"/>
          <p14:tracePt t="182510" x="4622800" y="4514850"/>
          <p14:tracePt t="182527" x="4730750" y="4476750"/>
          <p14:tracePt t="182544" x="4832350" y="4413250"/>
          <p14:tracePt t="182561" x="5016500" y="4330700"/>
          <p14:tracePt t="182576" x="5111750" y="4279900"/>
          <p14:tracePt t="182593" x="5194300" y="4241800"/>
          <p14:tracePt t="182611" x="5264150" y="4216400"/>
          <p14:tracePt t="182627" x="5302250" y="4216400"/>
          <p14:tracePt t="182643" x="5334000" y="4216400"/>
          <p14:tracePt t="182660" x="5372100" y="4216400"/>
          <p14:tracePt t="182677" x="5397500" y="4216400"/>
          <p14:tracePt t="182693" x="5435600" y="4222750"/>
          <p14:tracePt t="182710" x="5467350" y="4229100"/>
          <p14:tracePt t="182727" x="5518150" y="4254500"/>
          <p14:tracePt t="182744" x="5575300" y="4279900"/>
          <p14:tracePt t="182762" x="5651500" y="4318000"/>
          <p14:tracePt t="182777" x="5695950" y="4349750"/>
          <p14:tracePt t="182794" x="5734050" y="4387850"/>
          <p14:tracePt t="182810" x="5753100" y="4419600"/>
          <p14:tracePt t="182827" x="5759450" y="4451350"/>
          <p14:tracePt t="182844" x="5759450" y="4489450"/>
          <p14:tracePt t="182861" x="5772150" y="4521200"/>
          <p14:tracePt t="182877" x="5772150" y="4552950"/>
          <p14:tracePt t="182894" x="5772150" y="4584700"/>
          <p14:tracePt t="182911" x="5778500" y="4616450"/>
          <p14:tracePt t="182929" x="5778500" y="4629150"/>
          <p14:tracePt t="182945" x="5778500" y="4654550"/>
          <p14:tracePt t="182962" x="5778500" y="4667250"/>
          <p14:tracePt t="182977" x="5778500" y="4686300"/>
          <p14:tracePt t="182994" x="5778500" y="4699000"/>
          <p14:tracePt t="183011" x="5778500" y="4711700"/>
          <p14:tracePt t="183027" x="5765800" y="4737100"/>
          <p14:tracePt t="183044" x="5746750" y="4756150"/>
          <p14:tracePt t="183060" x="5721350" y="4794250"/>
          <p14:tracePt t="183077" x="5702300" y="4826000"/>
          <p14:tracePt t="183084" x="5683250" y="4838700"/>
          <p14:tracePt t="183093" x="5670550" y="4851400"/>
          <p14:tracePt t="183110" x="5651500" y="4876800"/>
          <p14:tracePt t="183127" x="5638800" y="4889500"/>
          <p14:tracePt t="183146" x="5613400" y="4902200"/>
          <p14:tracePt t="183163" x="5581650" y="4914900"/>
          <p14:tracePt t="183177" x="5549900" y="4927600"/>
          <p14:tracePt t="183194" x="5486400" y="4927600"/>
          <p14:tracePt t="183210" x="5397500" y="4927600"/>
          <p14:tracePt t="183227" x="5308600" y="4927600"/>
          <p14:tracePt t="183244" x="5213350" y="4927600"/>
          <p14:tracePt t="183263" x="5118100" y="4927600"/>
          <p14:tracePt t="183278" x="5048250" y="4927600"/>
          <p14:tracePt t="183294" x="5016500" y="4927600"/>
          <p14:tracePt t="183311" x="4991100" y="4927600"/>
          <p14:tracePt t="183327" x="4965700" y="4927600"/>
          <p14:tracePt t="183348" x="4946650" y="4933950"/>
          <p14:tracePt t="183362" x="4921250" y="4933950"/>
          <p14:tracePt t="183378" x="4902200" y="4933950"/>
          <p14:tracePt t="183394" x="4870450" y="4933950"/>
          <p14:tracePt t="183411" x="4851400" y="4933950"/>
          <p14:tracePt t="183428" x="4826000" y="4933950"/>
          <p14:tracePt t="183444" x="4813300" y="4933950"/>
          <p14:tracePt t="183478" x="4794250" y="4933950"/>
          <p14:tracePt t="183494" x="4787900" y="4933950"/>
          <p14:tracePt t="183511" x="4768850" y="4933950"/>
          <p14:tracePt t="183527" x="4756150" y="4933950"/>
          <p14:tracePt t="183547" x="4749800" y="4933950"/>
          <p14:tracePt t="183561" x="4743450" y="4933950"/>
          <p14:tracePt t="183587" x="4724400" y="4927600"/>
          <p14:tracePt t="183612" x="4718050" y="4927600"/>
          <p14:tracePt t="183618" x="4711700" y="4921250"/>
          <p14:tracePt t="183631" x="4705350" y="4921250"/>
          <p14:tracePt t="183644" x="4686300" y="4908550"/>
          <p14:tracePt t="183661" x="4673600" y="4902200"/>
          <p14:tracePt t="183678" x="4667250" y="4902200"/>
          <p14:tracePt t="183694" x="4629150" y="4883150"/>
          <p14:tracePt t="183711" x="4584700" y="4851400"/>
          <p14:tracePt t="183731" x="4540250" y="4819650"/>
          <p14:tracePt t="183745" x="4521200" y="4800600"/>
          <p14:tracePt t="183762" x="4489450" y="4768850"/>
          <p14:tracePt t="183778" x="4470400" y="4756150"/>
          <p14:tracePt t="183794" x="4464050" y="4724400"/>
          <p14:tracePt t="183812" x="4464050" y="4699000"/>
          <p14:tracePt t="183828" x="4464050" y="4673600"/>
          <p14:tracePt t="183844" x="4464050" y="4648200"/>
          <p14:tracePt t="183861" x="4464050" y="4622800"/>
          <p14:tracePt t="183878" x="4470400" y="4597400"/>
          <p14:tracePt t="183895" x="4483100" y="4572000"/>
          <p14:tracePt t="183911" x="4495800" y="4533900"/>
          <p14:tracePt t="183928" x="4514850" y="4483100"/>
          <p14:tracePt t="183948" x="4546600" y="4451350"/>
          <p14:tracePt t="183961" x="4552950" y="4445000"/>
          <p14:tracePt t="183978" x="4565650" y="4425950"/>
          <p14:tracePt t="183995" x="4572000" y="4425950"/>
          <p14:tracePt t="184011" x="4603750" y="4400550"/>
          <p14:tracePt t="184028" x="4629150" y="4387850"/>
          <p14:tracePt t="184045" x="4667250" y="4375150"/>
          <p14:tracePt t="184061" x="4705350" y="4362450"/>
          <p14:tracePt t="184078" x="4762500" y="4343400"/>
          <p14:tracePt t="184084" x="4781550" y="4337050"/>
          <p14:tracePt t="184095" x="4806950" y="4337050"/>
          <p14:tracePt t="184111" x="4851400" y="4324350"/>
          <p14:tracePt t="184128" x="4921250" y="4305300"/>
          <p14:tracePt t="184147" x="5035550" y="4279900"/>
          <p14:tracePt t="184162" x="5092700" y="4273550"/>
          <p14:tracePt t="184178" x="5156200" y="4260850"/>
          <p14:tracePt t="184195" x="5232400" y="4260850"/>
          <p14:tracePt t="184211" x="5295900" y="4260850"/>
          <p14:tracePt t="184228" x="5314950" y="4260850"/>
          <p14:tracePt t="184245" x="5334000" y="4260850"/>
          <p14:tracePt t="184262" x="5346700" y="4260850"/>
          <p14:tracePt t="184374" x="5353050" y="4260850"/>
          <p14:tracePt t="184427" x="5372100" y="4273550"/>
          <p14:tracePt t="184452" x="5378450" y="4279900"/>
          <p14:tracePt t="184459" x="5384800" y="4279900"/>
          <p14:tracePt t="184469" x="5403850" y="4292600"/>
          <p14:tracePt t="184478" x="5422900" y="4298950"/>
          <p14:tracePt t="184495" x="5454650" y="4311650"/>
          <p14:tracePt t="184512" x="5486400" y="4330700"/>
          <p14:tracePt t="184530" x="5511800" y="4337050"/>
          <p14:tracePt t="184546" x="5543550" y="4356100"/>
          <p14:tracePt t="184562" x="5556250" y="4362450"/>
          <p14:tracePt t="184578" x="5581650" y="4381500"/>
          <p14:tracePt t="184595" x="5581650" y="4387850"/>
          <p14:tracePt t="184611" x="5594350" y="4387850"/>
          <p14:tracePt t="184643" x="5607050" y="4400550"/>
          <p14:tracePt t="184668" x="5613400" y="4406900"/>
          <p14:tracePt t="184674" x="5619750" y="4413250"/>
          <p14:tracePt t="184684" x="5626100" y="4413250"/>
          <p14:tracePt t="184701" x="5638800" y="4425950"/>
          <p14:tracePt t="184712" x="5645150" y="4432300"/>
          <p14:tracePt t="184737" x="5645150" y="4438650"/>
          <p14:tracePt t="184749" x="5657850" y="4457700"/>
          <p14:tracePt t="184762" x="5676900" y="4476750"/>
          <p14:tracePt t="184779" x="5689600" y="4495800"/>
          <p14:tracePt t="184796" x="5695950" y="4508500"/>
          <p14:tracePt t="184812" x="5715000" y="4546600"/>
          <p14:tracePt t="184829" x="5721350" y="4559300"/>
          <p14:tracePt t="184846" x="5734050" y="4591050"/>
          <p14:tracePt t="184863" x="5746750" y="4622800"/>
          <p14:tracePt t="184879" x="5759450" y="4673600"/>
          <p14:tracePt t="184895" x="5778500" y="4711700"/>
          <p14:tracePt t="184912" x="5791200" y="4737100"/>
          <p14:tracePt t="184930" x="5797550" y="4756150"/>
          <p14:tracePt t="184948" x="5797550" y="4768850"/>
          <p14:tracePt t="184962" x="5797550" y="4781550"/>
          <p14:tracePt t="184980" x="5797550" y="4787900"/>
          <p14:tracePt t="185012" x="5797550" y="4794250"/>
          <p14:tracePt t="185029" x="5791200" y="4806950"/>
          <p14:tracePt t="185046" x="5772150" y="4832350"/>
          <p14:tracePt t="185063" x="5753100" y="4851400"/>
          <p14:tracePt t="185079" x="5734050" y="4864100"/>
          <p14:tracePt t="185086" x="5721350" y="4876800"/>
          <p14:tracePt t="185096" x="5715000" y="4883150"/>
          <p14:tracePt t="185112" x="5702300" y="4889500"/>
          <p14:tracePt t="185130" x="5695950" y="4895850"/>
          <p14:tracePt t="185146" x="5670550" y="4902200"/>
          <p14:tracePt t="185163" x="5638800" y="4921250"/>
          <p14:tracePt t="185180" x="5619750" y="4921250"/>
          <p14:tracePt t="185196" x="5588000" y="4927600"/>
          <p14:tracePt t="185212" x="5543550" y="4940300"/>
          <p14:tracePt t="185229" x="5492750" y="4953000"/>
          <p14:tracePt t="185245" x="5435600" y="4972050"/>
          <p14:tracePt t="185262" x="5359400" y="4991100"/>
          <p14:tracePt t="185279" x="5302250" y="4997450"/>
          <p14:tracePt t="185296" x="5276850" y="4997450"/>
          <p14:tracePt t="185312" x="5257800" y="5003800"/>
          <p14:tracePt t="185329" x="5251450" y="5003800"/>
          <p14:tracePt t="185346" x="5232400" y="5003800"/>
          <p14:tracePt t="185362" x="5219700" y="5010150"/>
          <p14:tracePt t="185379" x="5207000" y="5010150"/>
          <p14:tracePt t="185396" x="5149850" y="5010150"/>
          <p14:tracePt t="185412" x="5105400" y="5010150"/>
          <p14:tracePt t="185429" x="5035550" y="5010150"/>
          <p14:tracePt t="185446" x="4940300" y="5010150"/>
          <p14:tracePt t="185463" x="4876800" y="5010150"/>
          <p14:tracePt t="185479" x="4838700" y="5003800"/>
          <p14:tracePt t="185496" x="4813300" y="4991100"/>
          <p14:tracePt t="185513" x="4806950" y="4991100"/>
          <p14:tracePt t="185531" x="4787900" y="4984750"/>
          <p14:tracePt t="185546" x="4768850" y="4972050"/>
          <p14:tracePt t="185562" x="4724400" y="4953000"/>
          <p14:tracePt t="185579" x="4679950" y="4946650"/>
          <p14:tracePt t="185596" x="4648200" y="4940300"/>
          <p14:tracePt t="185613" x="4616450" y="4927600"/>
          <p14:tracePt t="185629" x="4597400" y="4914900"/>
          <p14:tracePt t="185663" x="4591050" y="4914900"/>
          <p14:tracePt t="185680" x="4591050" y="4908550"/>
          <p14:tracePt t="185696" x="4591050" y="4902200"/>
          <p14:tracePt t="185712" x="4591050" y="4895850"/>
          <p14:tracePt t="185734" x="4591050" y="4883150"/>
          <p14:tracePt t="185747" x="4584700" y="4851400"/>
          <p14:tracePt t="185764" x="4584700" y="4826000"/>
          <p14:tracePt t="185779" x="4584700" y="4794250"/>
          <p14:tracePt t="185796" x="4584700" y="4756150"/>
          <p14:tracePt t="185813" x="4584700" y="4730750"/>
          <p14:tracePt t="185830" x="4584700" y="4711700"/>
          <p14:tracePt t="185847" x="4584700" y="4686300"/>
          <p14:tracePt t="185863" x="4591050" y="4648200"/>
          <p14:tracePt t="185880" x="4603750" y="4629150"/>
          <p14:tracePt t="185896" x="4622800" y="4591050"/>
          <p14:tracePt t="185913" x="4667250" y="4540250"/>
          <p14:tracePt t="185930" x="4730750" y="4470400"/>
          <p14:tracePt t="185946" x="4787900" y="4432300"/>
          <p14:tracePt t="185963" x="4826000" y="4400550"/>
          <p14:tracePt t="185979" x="4876800" y="4375150"/>
          <p14:tracePt t="185996" x="4953000" y="4356100"/>
          <p14:tracePt t="186013" x="5035550" y="4324350"/>
          <p14:tracePt t="186030" x="5143500" y="4318000"/>
          <p14:tracePt t="186047" x="5264150" y="4292600"/>
          <p14:tracePt t="186063" x="5397500" y="4273550"/>
          <p14:tracePt t="186080" x="5511800" y="4273550"/>
          <p14:tracePt t="186089" x="5543550" y="4273550"/>
          <p14:tracePt t="186096" x="5581650" y="4273550"/>
          <p14:tracePt t="186116" x="5626100" y="4273550"/>
          <p14:tracePt t="186130" x="5638800" y="4273550"/>
          <p14:tracePt t="186150" x="5645150" y="4273550"/>
          <p14:tracePt t="186163" x="5664200" y="4286250"/>
          <p14:tracePt t="186180" x="5689600" y="4324350"/>
          <p14:tracePt t="186196" x="5702300" y="4337050"/>
          <p14:tracePt t="186213" x="5727700" y="4362450"/>
          <p14:tracePt t="186230" x="5746750" y="4381500"/>
          <p14:tracePt t="186247" x="5765800" y="4400550"/>
          <p14:tracePt t="186264" x="5791200" y="4413250"/>
          <p14:tracePt t="186281" x="5803900" y="4425950"/>
          <p14:tracePt t="186296" x="5816600" y="4432300"/>
          <p14:tracePt t="186334" x="5822950" y="4438650"/>
          <p14:tracePt t="186339" x="5822950" y="4445000"/>
          <p14:tracePt t="186358" x="5822950" y="4451350"/>
          <p14:tracePt t="186363" x="5822950" y="4457700"/>
          <p14:tracePt t="186380" x="5822950" y="4476750"/>
          <p14:tracePt t="186396" x="5822950" y="4495800"/>
          <p14:tracePt t="186413" x="5822950" y="4514850"/>
          <p14:tracePt t="186430" x="5822950" y="4521200"/>
          <p14:tracePt t="186447" x="5822950" y="4546600"/>
          <p14:tracePt t="186464" x="5822950" y="4565650"/>
          <p14:tracePt t="186480" x="5822950" y="4572000"/>
          <p14:tracePt t="186499" x="5822950" y="4584700"/>
          <p14:tracePt t="186514" x="5822950" y="4603750"/>
          <p14:tracePt t="186531" x="5822950" y="4622800"/>
          <p14:tracePt t="186547" x="5822950" y="4635500"/>
          <p14:tracePt t="186563" x="5822950" y="4648200"/>
          <p14:tracePt t="186580" x="5822950" y="4667250"/>
          <p14:tracePt t="186598" x="5822950" y="4686300"/>
          <p14:tracePt t="186615" x="5822950" y="4699000"/>
          <p14:tracePt t="186631" x="5816600" y="4711700"/>
          <p14:tracePt t="186647" x="5797550" y="4737100"/>
          <p14:tracePt t="186663" x="5797550" y="4743450"/>
          <p14:tracePt t="186680" x="5797550" y="4749800"/>
          <p14:tracePt t="186697" x="5791200" y="4756150"/>
          <p14:tracePt t="186713" x="5791200" y="4762500"/>
          <p14:tracePt t="186731" x="5784850" y="4768850"/>
          <p14:tracePt t="186747" x="5778500" y="4775200"/>
          <p14:tracePt t="186764" x="5772150" y="4781550"/>
          <p14:tracePt t="186781" x="5765800" y="4787900"/>
          <p14:tracePt t="186797" x="5746750" y="4800600"/>
          <p14:tracePt t="186814" x="5734050" y="4813300"/>
          <p14:tracePt t="186830" x="5689600" y="4838700"/>
          <p14:tracePt t="186847" x="5607050" y="4864100"/>
          <p14:tracePt t="186864" x="5467350" y="4889500"/>
          <p14:tracePt t="186881" x="5365750" y="4902200"/>
          <p14:tracePt t="186897" x="5238750" y="4927600"/>
          <p14:tracePt t="186916" x="5156200" y="4940300"/>
          <p14:tracePt t="186931" x="5137150" y="4940300"/>
          <p14:tracePt t="187005" x="5130800" y="4940300"/>
          <p14:tracePt t="187020" x="5124450" y="4940300"/>
          <p14:tracePt t="187027" x="5118100" y="4940300"/>
          <p14:tracePt t="187038" x="5111750" y="4940300"/>
          <p14:tracePt t="187047" x="5105400" y="4946650"/>
          <p14:tracePt t="187064" x="5086350" y="4946650"/>
          <p14:tracePt t="187083" x="5041900" y="4953000"/>
          <p14:tracePt t="187088" x="5010150" y="4953000"/>
          <p14:tracePt t="187097" x="4946650" y="4953000"/>
          <p14:tracePt t="187118" x="4800600" y="4953000"/>
          <p14:tracePt t="187131" x="4730750" y="4953000"/>
          <p14:tracePt t="187147" x="4724400" y="4953000"/>
          <p14:tracePt t="187164" x="4711700" y="4953000"/>
          <p14:tracePt t="187332" x="4724400" y="4953000"/>
          <p14:tracePt t="187340" x="4743450" y="4953000"/>
          <p14:tracePt t="187351" x="4762500" y="4953000"/>
          <p14:tracePt t="187364" x="4813300" y="4953000"/>
          <p14:tracePt t="187381" x="4857750" y="4953000"/>
          <p14:tracePt t="187398" x="4927600" y="4953000"/>
          <p14:tracePt t="187414" x="4991100" y="4953000"/>
          <p14:tracePt t="187431" x="5073650" y="4953000"/>
          <p14:tracePt t="187448" x="5124450" y="4953000"/>
          <p14:tracePt t="187464" x="5187950" y="4953000"/>
          <p14:tracePt t="187481" x="5213350" y="4953000"/>
          <p14:tracePt t="187499" x="5226050" y="4953000"/>
          <p14:tracePt t="187516" x="5238750" y="4953000"/>
          <p14:tracePt t="187531" x="5257800" y="4953000"/>
          <p14:tracePt t="187548" x="5264150" y="4953000"/>
          <p14:tracePt t="187564" x="5276850" y="4953000"/>
          <p14:tracePt t="187581" x="5283200" y="4953000"/>
          <p14:tracePt t="187598" x="5302250" y="4953000"/>
          <p14:tracePt t="187615" x="5334000" y="4953000"/>
          <p14:tracePt t="187631" x="5365750" y="4953000"/>
          <p14:tracePt t="187648" x="5397500" y="4953000"/>
          <p14:tracePt t="187664" x="5454650" y="4953000"/>
          <p14:tracePt t="187681" x="5486400" y="4953000"/>
          <p14:tracePt t="187701" x="5518150" y="4953000"/>
          <p14:tracePt t="187718" x="5537200" y="4959350"/>
          <p14:tracePt t="187869" x="5543550" y="4959350"/>
          <p14:tracePt t="187890" x="5549900" y="4959350"/>
          <p14:tracePt t="187919" x="5556250" y="4959350"/>
          <p14:tracePt t="187924" x="5562600" y="4959350"/>
          <p14:tracePt t="187936" x="5568950" y="4959350"/>
          <p14:tracePt t="187948" x="5607050" y="4959350"/>
          <p14:tracePt t="187965" x="5651500" y="4959350"/>
          <p14:tracePt t="187981" x="5695950" y="4959350"/>
          <p14:tracePt t="187998" x="5727700" y="4959350"/>
          <p14:tracePt t="188015" x="5759450" y="4965700"/>
          <p14:tracePt t="188032" x="5778500" y="4978400"/>
          <p14:tracePt t="188076" x="5784850" y="4978400"/>
          <p14:tracePt t="188125" x="5791200" y="4978400"/>
          <p14:tracePt t="188136" x="5797550" y="4978400"/>
          <p14:tracePt t="188150" x="5803900" y="4978400"/>
          <p14:tracePt t="188155" x="5810250" y="4978400"/>
          <p14:tracePt t="188165" x="5816600" y="4978400"/>
          <p14:tracePt t="188182" x="5829300" y="4978400"/>
          <p14:tracePt t="188198" x="5835650" y="4972050"/>
          <p14:tracePt t="188215" x="5854700" y="4965700"/>
          <p14:tracePt t="188233" x="5880100" y="4965700"/>
          <p14:tracePt t="188249" x="5905500" y="4959350"/>
          <p14:tracePt t="188265" x="5930900" y="4953000"/>
          <p14:tracePt t="188284" x="5962650" y="4953000"/>
          <p14:tracePt t="188300" x="5981700" y="4946650"/>
          <p14:tracePt t="188315" x="6007100" y="4946650"/>
          <p14:tracePt t="188332" x="6013450" y="4946650"/>
          <p14:tracePt t="188365" x="6019800" y="4946650"/>
          <p14:tracePt t="188390" x="6026150" y="4946650"/>
          <p14:tracePt t="188398" x="6032500" y="4946650"/>
          <p14:tracePt t="188415" x="6045200" y="4946650"/>
          <p14:tracePt t="188432" x="6064250" y="4946650"/>
          <p14:tracePt t="188449" x="6096000" y="4946650"/>
          <p14:tracePt t="188466" x="6140450" y="4946650"/>
          <p14:tracePt t="188482" x="6197600" y="4946650"/>
          <p14:tracePt t="188501" x="6242050" y="4946650"/>
          <p14:tracePt t="188515" x="6292850" y="4946650"/>
          <p14:tracePt t="188532" x="6324600" y="4953000"/>
          <p14:tracePt t="188656" x="6343650" y="4953000"/>
          <p14:tracePt t="188663" x="6350000" y="4953000"/>
          <p14:tracePt t="188671" x="6369050" y="4953000"/>
          <p14:tracePt t="188682" x="6394450" y="4953000"/>
          <p14:tracePt t="188699" x="6438900" y="4953000"/>
          <p14:tracePt t="188716" x="6521450" y="4946650"/>
          <p14:tracePt t="188732" x="6540500" y="4946650"/>
          <p14:tracePt t="188749" x="6559550" y="4940300"/>
          <p14:tracePt t="188765" x="6565900" y="4940300"/>
          <p14:tracePt t="188782" x="6572250" y="4940300"/>
          <p14:tracePt t="188799" x="6578600" y="4940300"/>
          <p14:tracePt t="188816" x="6591300" y="4940300"/>
          <p14:tracePt t="188943" x="6597650" y="4940300"/>
          <p14:tracePt t="188969" x="6616700" y="4940300"/>
          <p14:tracePt t="188975" x="6623050" y="4940300"/>
          <p14:tracePt t="188982" x="6629400" y="4940300"/>
          <p14:tracePt t="188999" x="6699250" y="4953000"/>
          <p14:tracePt t="189015" x="6769100" y="4959350"/>
          <p14:tracePt t="189032" x="6832600" y="4965700"/>
          <p14:tracePt t="189050" x="6864350" y="4965700"/>
          <p14:tracePt t="189066" x="6877050" y="4965700"/>
          <p14:tracePt t="189461" x="6877050" y="4972050"/>
          <p14:tracePt t="189789" x="6877050" y="4978400"/>
          <p14:tracePt t="190002" x="6877050" y="4984750"/>
          <p14:tracePt t="190007" x="6832600" y="4984750"/>
          <p14:tracePt t="190017" x="6737350" y="4991100"/>
          <p14:tracePt t="190033" x="6394450" y="5060950"/>
          <p14:tracePt t="190050" x="6038850" y="5187950"/>
          <p14:tracePt t="190067" x="5734050" y="5321300"/>
          <p14:tracePt t="190085" x="5486400" y="5461000"/>
          <p14:tracePt t="190089" x="5372100" y="5549900"/>
          <p14:tracePt t="190102" x="5181600" y="5670550"/>
          <p14:tracePt t="190117" x="5035550" y="5746750"/>
          <p14:tracePt t="190133" x="4921250" y="5816600"/>
          <p14:tracePt t="190150" x="4857750" y="5848350"/>
          <p14:tracePt t="190167" x="4813300" y="5867400"/>
          <p14:tracePt t="190183" x="4775200" y="5880100"/>
          <p14:tracePt t="190200" x="4724400" y="5886450"/>
          <p14:tracePt t="190217" x="4667250" y="5899150"/>
          <p14:tracePt t="190233" x="4622800" y="5905500"/>
          <p14:tracePt t="190250" x="4578350" y="5918200"/>
          <p14:tracePt t="190266" x="4552950" y="5937250"/>
          <p14:tracePt t="190287" x="4527550" y="5943600"/>
          <p14:tracePt t="190300" x="4521200" y="5956300"/>
          <p14:tracePt t="190317" x="4514850" y="5962650"/>
          <p14:tracePt t="190382" x="4514850" y="5969000"/>
          <p14:tracePt t="190454" x="4514850" y="5962650"/>
          <p14:tracePt t="190550" x="4514850" y="5956300"/>
          <p14:tracePt t="190557" x="4514850" y="5949950"/>
          <p14:tracePt t="190566" x="4514850" y="5937250"/>
          <p14:tracePt t="190583" x="4514850" y="5918200"/>
          <p14:tracePt t="190590" x="4508500" y="5899150"/>
          <p14:tracePt t="190600" x="4502150" y="5892800"/>
          <p14:tracePt t="190617" x="4495800" y="5880100"/>
          <p14:tracePt t="190634" x="4483100" y="5873750"/>
          <p14:tracePt t="190650" x="4464050" y="5854700"/>
          <p14:tracePt t="190667" x="4419600" y="5848350"/>
          <p14:tracePt t="190686" x="4368800" y="5835650"/>
          <p14:tracePt t="190700" x="4349750" y="5829300"/>
          <p14:tracePt t="190774" x="4343400" y="5829300"/>
          <p14:tracePt t="191327" x="4337050" y="5829300"/>
          <p14:tracePt t="191337" x="4330700" y="5829300"/>
          <p14:tracePt t="191343" x="4324350" y="5829300"/>
          <p14:tracePt t="191351" x="4305300" y="5829300"/>
          <p14:tracePt t="191368" x="4260850" y="5842000"/>
          <p14:tracePt t="191384" x="4171950" y="5873750"/>
          <p14:tracePt t="191401" x="4102100" y="5892800"/>
          <p14:tracePt t="191417" x="4064000" y="5899150"/>
          <p14:tracePt t="191434" x="4057650" y="5905500"/>
          <p14:tracePt t="191606" x="4064000" y="5905500"/>
          <p14:tracePt t="191625" x="4064000" y="5899150"/>
          <p14:tracePt t="191631" x="4064000" y="5892800"/>
          <p14:tracePt t="191641" x="4064000" y="5886450"/>
          <p14:tracePt t="191651" x="4070350" y="5880100"/>
          <p14:tracePt t="191668" x="4070350" y="5867400"/>
          <p14:tracePt t="191685" x="4076700" y="5867400"/>
          <p14:tracePt t="191701" x="4083050" y="5861050"/>
          <p14:tracePt t="191718" x="4083050" y="5854700"/>
          <p14:tracePt t="191735" x="4108450" y="5854700"/>
          <p14:tracePt t="191754" x="4146550" y="5848350"/>
          <p14:tracePt t="191768" x="4235450" y="5842000"/>
          <p14:tracePt t="191784" x="4324350" y="5822950"/>
          <p14:tracePt t="191802" x="4368800" y="5816600"/>
          <p14:tracePt t="191818" x="4400550" y="5810250"/>
          <p14:tracePt t="191904" x="4406900" y="5810250"/>
          <p14:tracePt t="191919" x="4413250" y="5822950"/>
          <p14:tracePt t="192070" x="4419600" y="5822950"/>
          <p14:tracePt t="192078" x="4425950" y="5822950"/>
          <p14:tracePt t="192090" x="4451350" y="5829300"/>
          <p14:tracePt t="192102" x="4546600" y="5854700"/>
          <p14:tracePt t="192118" x="4711700" y="5873750"/>
          <p14:tracePt t="192135" x="4933950" y="5873750"/>
          <p14:tracePt t="192152" x="5213350" y="5873750"/>
          <p14:tracePt t="192168" x="5461000" y="5873750"/>
          <p14:tracePt t="192185" x="5664200" y="5873750"/>
          <p14:tracePt t="192202" x="5791200" y="5873750"/>
          <p14:tracePt t="192218" x="5854700" y="5873750"/>
          <p14:tracePt t="192235" x="5886450" y="5880100"/>
          <p14:tracePt t="192252" x="5899150" y="5880100"/>
          <p14:tracePt t="192268" x="5905500" y="5880100"/>
          <p14:tracePt t="192326" x="5918200" y="5880100"/>
          <p14:tracePt t="192333" x="5924550" y="5880100"/>
          <p14:tracePt t="192638" x="5918200" y="5886450"/>
          <p14:tracePt t="192647" x="5899150" y="5886450"/>
          <p14:tracePt t="192656" x="5867400" y="5892800"/>
          <p14:tracePt t="192671" x="5842000" y="5892800"/>
          <p14:tracePt t="192686" x="5676900" y="5918200"/>
          <p14:tracePt t="192703" x="5568950" y="5918200"/>
          <p14:tracePt t="192719" x="5505450" y="5918200"/>
          <p14:tracePt t="192736" x="5499100" y="5918200"/>
          <p14:tracePt t="192814" x="5492750" y="5918200"/>
          <p14:tracePt t="192846" x="5492750" y="5911850"/>
          <p14:tracePt t="192938" x="5499100" y="5911850"/>
          <p14:tracePt t="193001" x="5505450" y="5911850"/>
          <p14:tracePt t="193017" x="5511800" y="5911850"/>
          <p14:tracePt t="193027" x="5524500" y="5911850"/>
          <p14:tracePt t="193036" x="5543550" y="5911850"/>
          <p14:tracePt t="193052" x="5581650" y="5899150"/>
          <p14:tracePt t="193071" x="5683250" y="5886450"/>
          <p14:tracePt t="193086" x="5784850" y="5861050"/>
          <p14:tracePt t="193103" x="5899150" y="5848350"/>
          <p14:tracePt t="193120" x="6051550" y="5835650"/>
          <p14:tracePt t="193136" x="6178550" y="5816600"/>
          <p14:tracePt t="193152" x="6280150" y="5816600"/>
          <p14:tracePt t="193170" x="6324600" y="5816600"/>
          <p14:tracePt t="193186" x="6330950" y="5816600"/>
          <p14:tracePt t="193458" x="6318250" y="5816600"/>
          <p14:tracePt t="193465" x="6311900" y="5816600"/>
          <p14:tracePt t="193475" x="6305550" y="5816600"/>
          <p14:tracePt t="193486" x="6280150" y="5816600"/>
          <p14:tracePt t="193504" x="6267450" y="5816600"/>
          <p14:tracePt t="193520" x="6254750" y="5816600"/>
          <p14:tracePt t="193536" x="6216650" y="5816600"/>
          <p14:tracePt t="193553" x="6165850" y="5816600"/>
          <p14:tracePt t="193569" x="6121400" y="5816600"/>
          <p14:tracePt t="193586" x="6076950" y="5816600"/>
          <p14:tracePt t="193593" x="6051550" y="5816600"/>
          <p14:tracePt t="193609" x="6038850" y="5816600"/>
          <p14:tracePt t="193663" x="6032500" y="5816600"/>
          <p14:tracePt t="193739" x="6038850" y="5816600"/>
          <p14:tracePt t="193904" x="6045200" y="5810250"/>
          <p14:tracePt t="193911" x="6057900" y="5810250"/>
          <p14:tracePt t="193919" x="6115050" y="5803900"/>
          <p14:tracePt t="193937" x="6362700" y="5803900"/>
          <p14:tracePt t="193953" x="6940550" y="5854700"/>
          <p14:tracePt t="193970" x="7645400" y="5943600"/>
          <p14:tracePt t="193986" x="8382000" y="6064250"/>
          <p14:tracePt t="194003" x="8731250" y="6064250"/>
          <p14:tracePt t="194020" x="8864600" y="6064250"/>
          <p14:tracePt t="194036" x="8883650" y="6064250"/>
          <p14:tracePt t="194054" x="8883650" y="6057900"/>
          <p14:tracePt t="194070" x="8839200" y="6038850"/>
          <p14:tracePt t="194087" x="8807450" y="6032500"/>
          <p14:tracePt t="194103" x="8794750" y="6032500"/>
          <p14:tracePt t="194273" x="8788400" y="6032500"/>
          <p14:tracePt t="194279" x="8782050" y="6032500"/>
          <p14:tracePt t="194288" x="8775700" y="6032500"/>
          <p14:tracePt t="194304" x="8756650" y="6032500"/>
          <p14:tracePt t="194320" x="8712200" y="6032500"/>
          <p14:tracePt t="194337" x="8674100" y="6038850"/>
          <p14:tracePt t="194354" x="8572500" y="6051550"/>
          <p14:tracePt t="194371" x="8407400" y="6051550"/>
          <p14:tracePt t="194387" x="8159750" y="6051550"/>
          <p14:tracePt t="194404" x="7829550" y="6051550"/>
          <p14:tracePt t="194420" x="7613650" y="6051550"/>
          <p14:tracePt t="194437" x="7518400" y="6051550"/>
          <p14:tracePt t="194453" x="7512050" y="6051550"/>
          <p14:tracePt t="194495" x="7512050" y="6045200"/>
          <p14:tracePt t="194692" x="7518400" y="6038850"/>
          <p14:tracePt t="195148" x="7493000" y="6038850"/>
          <p14:tracePt t="195155" x="7473950" y="6038850"/>
          <p14:tracePt t="195162" x="7435850" y="6019800"/>
          <p14:tracePt t="195171" x="7404100" y="6013450"/>
          <p14:tracePt t="195188" x="7283450" y="5981700"/>
          <p14:tracePt t="195204" x="7137400" y="5943600"/>
          <p14:tracePt t="195221" x="6915150" y="5892800"/>
          <p14:tracePt t="195241" x="6534150" y="5848350"/>
          <p14:tracePt t="195255" x="6318250" y="5803900"/>
          <p14:tracePt t="195271" x="6108700" y="5772150"/>
          <p14:tracePt t="195287" x="5918200" y="5746750"/>
          <p14:tracePt t="195304" x="5797550" y="5734050"/>
          <p14:tracePt t="195321" x="5740400" y="5721350"/>
          <p14:tracePt t="195338" x="5727700" y="5721350"/>
          <p14:tracePt t="195354" x="5727700" y="5715000"/>
          <p14:tracePt t="195433" x="5715000" y="5708650"/>
          <p14:tracePt t="195443" x="5702300" y="5708650"/>
          <p14:tracePt t="195447" x="5651500" y="5689600"/>
          <p14:tracePt t="195461" x="5594350" y="5657850"/>
          <p14:tracePt t="195471" x="5340350" y="5473700"/>
          <p14:tracePt t="195488" x="4889500" y="5092700"/>
          <p14:tracePt t="195504" x="4394200" y="4610100"/>
          <p14:tracePt t="195521" x="4013200" y="4146550"/>
          <p14:tracePt t="195538" x="3638550" y="3784600"/>
          <p14:tracePt t="195554" x="3251200" y="3543300"/>
          <p14:tracePt t="195571" x="2882900" y="3352800"/>
          <p14:tracePt t="195588" x="2628900" y="3251200"/>
          <p14:tracePt t="195595" x="2578100" y="3225800"/>
          <p14:tracePt t="195604" x="2559050" y="3213100"/>
          <p14:tracePt t="195622" x="2552700" y="3213100"/>
          <p14:tracePt t="195673" x="2546350" y="3213100"/>
          <p14:tracePt t="195683" x="2546350" y="3219450"/>
          <p14:tracePt t="195690" x="2546350" y="3225800"/>
          <p14:tracePt t="195705" x="2546350" y="3270250"/>
          <p14:tracePt t="195722" x="2546350" y="3409950"/>
          <p14:tracePt t="195738" x="2533650" y="3606800"/>
          <p14:tracePt t="195755" x="2533650" y="3854450"/>
          <p14:tracePt t="195771" x="2540000" y="4114800"/>
          <p14:tracePt t="195789" x="2590800" y="4394200"/>
          <p14:tracePt t="195805" x="2679700" y="4641850"/>
          <p14:tracePt t="195824" x="2774950" y="4845050"/>
          <p14:tracePt t="195840" x="2908300" y="5054600"/>
          <p14:tracePt t="195856" x="2965450" y="5124450"/>
          <p14:tracePt t="195871" x="2997200" y="5168900"/>
          <p14:tracePt t="195889" x="3009900" y="5181600"/>
          <p14:tracePt t="195904" x="3022600" y="5187950"/>
          <p14:tracePt t="195976" x="3035300" y="5187950"/>
          <p14:tracePt t="195984" x="3048000" y="5194300"/>
          <p14:tracePt t="195996" x="3067050" y="5200650"/>
          <p14:tracePt t="196005" x="3086100" y="5219700"/>
          <p14:tracePt t="196022" x="3155950" y="5283200"/>
          <p14:tracePt t="196041" x="3263900" y="5384800"/>
          <p14:tracePt t="196055" x="3454400" y="5562600"/>
          <p14:tracePt t="196072" x="3581400" y="5651500"/>
          <p14:tracePt t="196088" x="3651250" y="5683250"/>
          <p14:tracePt t="196105" x="3695700" y="5695950"/>
          <p14:tracePt t="196122" x="3702050" y="5695950"/>
          <p14:tracePt t="196138" x="3708400" y="5695950"/>
          <p14:tracePt t="196155" x="3708400" y="5676900"/>
          <p14:tracePt t="196403" x="3721100" y="5670550"/>
          <p14:tracePt t="196411" x="3803650" y="5670550"/>
          <p14:tracePt t="196423" x="3930650" y="5715000"/>
          <p14:tracePt t="196440" x="4356100" y="5969000"/>
          <p14:tracePt t="196456" x="4565650" y="6051550"/>
          <p14:tracePt t="196472" x="4737100" y="6102350"/>
          <p14:tracePt t="196488" x="4826000" y="6121400"/>
          <p14:tracePt t="196506" x="4857750" y="6134100"/>
          <p14:tracePt t="196757" x="4845050" y="6134100"/>
          <p14:tracePt t="196763" x="4826000" y="6134100"/>
          <p14:tracePt t="196772" x="4781550" y="6121400"/>
          <p14:tracePt t="196789" x="4667250" y="6083300"/>
          <p14:tracePt t="196806" x="4565650" y="6032500"/>
          <p14:tracePt t="196824" x="4470400" y="5994400"/>
          <p14:tracePt t="196840" x="4324350" y="5930900"/>
          <p14:tracePt t="196856" x="4286250" y="5930900"/>
          <p14:tracePt t="196889" x="4286250" y="5924550"/>
          <p14:tracePt t="197371" x="4273550" y="5924550"/>
          <p14:tracePt t="197420" x="4260850" y="5911850"/>
          <p14:tracePt t="197435" x="4260850" y="5905500"/>
          <p14:tracePt t="197449" x="4254500" y="5905500"/>
          <p14:tracePt t="197461" x="4248150" y="5899150"/>
          <p14:tracePt t="197473" x="4241800" y="5886450"/>
          <p14:tracePt t="197490" x="4235450" y="5880100"/>
          <p14:tracePt t="197506" x="4229100" y="5867400"/>
          <p14:tracePt t="197523" x="4229100" y="5861050"/>
          <p14:tracePt t="197611" x="4216400" y="5854700"/>
          <p14:tracePt t="197628" x="4210050" y="5848350"/>
          <p14:tracePt t="198341" x="4197350" y="5848350"/>
          <p14:tracePt t="198345" x="4191000" y="5848350"/>
          <p14:tracePt t="198357" x="4184650" y="5848350"/>
          <p14:tracePt t="198374" x="4152900" y="5835650"/>
          <p14:tracePt t="198390" x="4140200" y="5835650"/>
          <p14:tracePt t="198408" x="4133850" y="5829300"/>
          <p14:tracePt t="198725" x="4127500" y="5829300"/>
          <p14:tracePt t="198764" x="4133850" y="5829300"/>
          <p14:tracePt t="198772" x="4152900" y="5829300"/>
          <p14:tracePt t="198782" x="4171950" y="5829300"/>
          <p14:tracePt t="198791" x="4210050" y="5842000"/>
          <p14:tracePt t="198810" x="4267200" y="5848350"/>
          <p14:tracePt t="198825" x="4387850" y="5873750"/>
          <p14:tracePt t="198841" x="4445000" y="5873750"/>
          <p14:tracePt t="198857" x="4483100" y="5873750"/>
          <p14:tracePt t="199797" x="4476750" y="5873750"/>
          <p14:tracePt t="199804" x="4470400" y="5880100"/>
          <p14:tracePt t="199817" x="4457700" y="5880100"/>
          <p14:tracePt t="199848" x="4451350" y="5880100"/>
          <p14:tracePt t="200730" x="4445000" y="5886450"/>
          <p14:tracePt t="200894" x="4432300" y="5886450"/>
          <p14:tracePt t="201426" x="4419600" y="5899150"/>
          <p14:tracePt t="201448" x="4400550" y="5899150"/>
          <p14:tracePt t="201454" x="4368800" y="5905500"/>
          <p14:tracePt t="201459" x="4343400" y="5905500"/>
          <p14:tracePt t="201476" x="4292600" y="5911850"/>
          <p14:tracePt t="201493" x="4241800" y="5911850"/>
          <p14:tracePt t="201510" x="4210050" y="5911850"/>
          <p14:tracePt t="201527" x="4184650" y="5911850"/>
          <p14:tracePt t="201543" x="4165600" y="5911850"/>
          <p14:tracePt t="201560" x="4133850" y="5911850"/>
          <p14:tracePt t="201576" x="4114800" y="5911850"/>
          <p14:tracePt t="201595" x="4095750" y="5918200"/>
          <p14:tracePt t="201599" x="4083050" y="5924550"/>
          <p14:tracePt t="201610" x="4057650" y="5930900"/>
          <p14:tracePt t="201626" x="4044950" y="5937250"/>
          <p14:tracePt t="201660" x="4032250" y="5937250"/>
          <p14:tracePt t="201676" x="4013200" y="5937250"/>
          <p14:tracePt t="201694" x="3975100" y="5937250"/>
          <p14:tracePt t="201710" x="3905250" y="5937250"/>
          <p14:tracePt t="201726" x="3829050" y="5937250"/>
          <p14:tracePt t="201743" x="3771900" y="5937250"/>
          <p14:tracePt t="201759" x="3727450" y="5937250"/>
          <p14:tracePt t="201777" x="3689350" y="5937250"/>
          <p14:tracePt t="201793" x="3683000" y="5937250"/>
          <p14:tracePt t="201827" x="3670300" y="5937250"/>
          <p14:tracePt t="201843" x="3657600" y="5937250"/>
          <p14:tracePt t="201860" x="3625850" y="5911850"/>
          <p14:tracePt t="201877" x="3606800" y="5886450"/>
          <p14:tracePt t="201893" x="3587750" y="5854700"/>
          <p14:tracePt t="201910" x="3549650" y="5810250"/>
          <p14:tracePt t="201926" x="3517900" y="5797550"/>
          <p14:tracePt t="201944" x="3505200" y="5772150"/>
          <p14:tracePt t="201960" x="3486150" y="5727700"/>
          <p14:tracePt t="201978" x="3479800" y="5689600"/>
          <p14:tracePt t="201995" x="3467100" y="5626100"/>
          <p14:tracePt t="202010" x="3460750" y="5581650"/>
          <p14:tracePt t="202027" x="3460750" y="5556250"/>
          <p14:tracePt t="202044" x="3460750" y="5530850"/>
          <p14:tracePt t="202060" x="3460750" y="5511800"/>
          <p14:tracePt t="202076" x="3460750" y="5492750"/>
          <p14:tracePt t="202093" x="3467100" y="5473700"/>
          <p14:tracePt t="202111" x="3473450" y="5448300"/>
          <p14:tracePt t="202127" x="3486150" y="5416550"/>
          <p14:tracePt t="202144" x="3505200" y="5384800"/>
          <p14:tracePt t="202162" x="3524250" y="5359400"/>
          <p14:tracePt t="202181" x="3543300" y="5340350"/>
          <p14:tracePt t="202194" x="3568700" y="5289550"/>
          <p14:tracePt t="202210" x="3600450" y="5264150"/>
          <p14:tracePt t="202228" x="3625850" y="5251450"/>
          <p14:tracePt t="202244" x="3644900" y="5238750"/>
          <p14:tracePt t="202260" x="3676650" y="5232400"/>
          <p14:tracePt t="202277" x="3727450" y="5213350"/>
          <p14:tracePt t="202293" x="3784600" y="5207000"/>
          <p14:tracePt t="202310" x="3860800" y="5194300"/>
          <p14:tracePt t="202327" x="3975100" y="5168900"/>
          <p14:tracePt t="202344" x="4064000" y="5156200"/>
          <p14:tracePt t="202360" x="4152900" y="5143500"/>
          <p14:tracePt t="202377" x="4216400" y="5137150"/>
          <p14:tracePt t="202394" x="4305300" y="5137150"/>
          <p14:tracePt t="202411" x="4356100" y="5156200"/>
          <p14:tracePt t="202427" x="4432300" y="5194300"/>
          <p14:tracePt t="202444" x="4483100" y="5219700"/>
          <p14:tracePt t="202460" x="4533900" y="5251450"/>
          <p14:tracePt t="202477" x="4572000" y="5270500"/>
          <p14:tracePt t="202494" x="4616450" y="5283200"/>
          <p14:tracePt t="202511" x="4648200" y="5308600"/>
          <p14:tracePt t="202528" x="4673600" y="5314950"/>
          <p14:tracePt t="202543" x="4686300" y="5327650"/>
          <p14:tracePt t="202560" x="4692650" y="5334000"/>
          <p14:tracePt t="202577" x="4699000" y="5334000"/>
          <p14:tracePt t="202596" x="4705350" y="5340350"/>
          <p14:tracePt t="202615" x="4705350" y="5346700"/>
          <p14:tracePt t="202627" x="4711700" y="5359400"/>
          <p14:tracePt t="202644" x="4711700" y="5384800"/>
          <p14:tracePt t="202661" x="4718050" y="5403850"/>
          <p14:tracePt t="202677" x="4718050" y="5441950"/>
          <p14:tracePt t="202694" x="4718050" y="5461000"/>
          <p14:tracePt t="202710" x="4718050" y="5486400"/>
          <p14:tracePt t="202727" x="4718050" y="5505450"/>
          <p14:tracePt t="202744" x="4718050" y="5537200"/>
          <p14:tracePt t="202760" x="4718050" y="5562600"/>
          <p14:tracePt t="202778" x="4718050" y="5581650"/>
          <p14:tracePt t="202794" x="4718050" y="5613400"/>
          <p14:tracePt t="202812" x="4711700" y="5626100"/>
          <p14:tracePt t="202828" x="4705350" y="5638800"/>
          <p14:tracePt t="202844" x="4699000" y="5645150"/>
          <p14:tracePt t="202861" x="4692650" y="5657850"/>
          <p14:tracePt t="202878" x="4679950" y="5664200"/>
          <p14:tracePt t="202894" x="4660900" y="5689600"/>
          <p14:tracePt t="202911" x="4654550" y="5702300"/>
          <p14:tracePt t="202927" x="4635500" y="5715000"/>
          <p14:tracePt t="202944" x="4622800" y="5740400"/>
          <p14:tracePt t="202960" x="4603750" y="5753100"/>
          <p14:tracePt t="202979" x="4584700" y="5765800"/>
          <p14:tracePt t="202994" x="4565650" y="5772150"/>
          <p14:tracePt t="203011" x="4540250" y="5791200"/>
          <p14:tracePt t="203027" x="4508500" y="5803900"/>
          <p14:tracePt t="203044" x="4470400" y="5816600"/>
          <p14:tracePt t="203061" x="4425950" y="5835650"/>
          <p14:tracePt t="203077" x="4387850" y="5854700"/>
          <p14:tracePt t="203094" x="4375150" y="5861050"/>
          <p14:tracePt t="203100" x="4362450" y="5867400"/>
          <p14:tracePt t="203111" x="4343400" y="5867400"/>
          <p14:tracePt t="203128" x="4330700" y="5880100"/>
          <p14:tracePt t="203145" x="4318000" y="5886450"/>
          <p14:tracePt t="203163" x="4311650" y="5886450"/>
          <p14:tracePt t="203180" x="4292600" y="5886450"/>
          <p14:tracePt t="203194" x="4286250" y="5892800"/>
          <p14:tracePt t="203215" x="4260850" y="5899150"/>
          <p14:tracePt t="203228" x="4248150" y="5905500"/>
          <p14:tracePt t="203245" x="4241800" y="5905500"/>
          <p14:tracePt t="203261" x="4235450" y="5911850"/>
          <p14:tracePt t="203278" x="4216400" y="5911850"/>
          <p14:tracePt t="203295" x="4203700" y="5918200"/>
          <p14:tracePt t="203311" x="4191000" y="5918200"/>
          <p14:tracePt t="203328" x="4171950" y="5930900"/>
          <p14:tracePt t="203345" x="4152900" y="5930900"/>
          <p14:tracePt t="203361" x="4133850" y="5930900"/>
          <p14:tracePt t="203381" x="4089400" y="5937250"/>
          <p14:tracePt t="203394" x="4083050" y="5943600"/>
          <p14:tracePt t="203411" x="4057650" y="5943600"/>
          <p14:tracePt t="203428" x="4025900" y="5943600"/>
          <p14:tracePt t="203444" x="3968750" y="5943600"/>
          <p14:tracePt t="203462" x="3911600" y="5943600"/>
          <p14:tracePt t="203480" x="3873500" y="5943600"/>
          <p14:tracePt t="203495" x="3829050" y="5943600"/>
          <p14:tracePt t="203511" x="3816350" y="5943600"/>
          <p14:tracePt t="203528" x="3803650" y="5943600"/>
          <p14:tracePt t="203544" x="3790950" y="5943600"/>
          <p14:tracePt t="203561" x="3784600" y="5943600"/>
          <p14:tracePt t="203581" x="3752850" y="5943600"/>
          <p14:tracePt t="203595" x="3721100" y="5930900"/>
          <p14:tracePt t="203614" x="3683000" y="5918200"/>
          <p14:tracePt t="203628" x="3651250" y="5899150"/>
          <p14:tracePt t="203645" x="3575050" y="5867400"/>
          <p14:tracePt t="203661" x="3530600" y="5835650"/>
          <p14:tracePt t="203679" x="3486150" y="5803900"/>
          <p14:tracePt t="203695" x="3454400" y="5772150"/>
          <p14:tracePt t="203711" x="3422650" y="5746750"/>
          <p14:tracePt t="203728" x="3397250" y="5715000"/>
          <p14:tracePt t="203744" x="3378200" y="5683250"/>
          <p14:tracePt t="203761" x="3365500" y="5657850"/>
          <p14:tracePt t="203780" x="3365500" y="5607050"/>
          <p14:tracePt t="203794" x="3365500" y="5562600"/>
          <p14:tracePt t="203811" x="3384550" y="5530850"/>
          <p14:tracePt t="203828" x="3422650" y="5492750"/>
          <p14:tracePt t="203844" x="3441700" y="5461000"/>
          <p14:tracePt t="203861" x="3536950" y="5410200"/>
          <p14:tracePt t="203879" x="3676650" y="5359400"/>
          <p14:tracePt t="203899" x="3848100" y="5314950"/>
          <p14:tracePt t="203911" x="4013200" y="5302250"/>
          <p14:tracePt t="203929" x="4152900" y="5276850"/>
          <p14:tracePt t="203948" x="4292600" y="5257800"/>
          <p14:tracePt t="203963" x="4419600" y="5245100"/>
          <p14:tracePt t="203979" x="4552950" y="5226050"/>
          <p14:tracePt t="203995" x="4711700" y="5219700"/>
          <p14:tracePt t="204012" x="4730750" y="5219700"/>
          <p14:tracePt t="204028" x="4737100" y="5219700"/>
          <p14:tracePt t="204068" x="4743450" y="5219700"/>
          <p14:tracePt t="204078" x="4743450" y="5226050"/>
          <p14:tracePt t="204095" x="4743450" y="5251450"/>
          <p14:tracePt t="204112" x="4743450" y="5283200"/>
          <p14:tracePt t="204128" x="4743450" y="5308600"/>
          <p14:tracePt t="204145" x="4743450" y="5340350"/>
          <p14:tracePt t="204163" x="4743450" y="5378450"/>
          <p14:tracePt t="204182" x="4743450" y="5403850"/>
          <p14:tracePt t="204196" x="4718050" y="5454650"/>
          <p14:tracePt t="204212" x="4699000" y="5492750"/>
          <p14:tracePt t="204228" x="4673600" y="5518150"/>
          <p14:tracePt t="204245" x="4641850" y="5549900"/>
          <p14:tracePt t="204262" x="4635500" y="5556250"/>
          <p14:tracePt t="204296" x="4629150" y="5562600"/>
          <p14:tracePt t="204408" x="4629150" y="5568950"/>
          <p14:tracePt t="204415" x="4629150" y="5575300"/>
          <p14:tracePt t="204429" x="4622800" y="5581650"/>
          <p14:tracePt t="204445" x="4616450" y="5588000"/>
          <p14:tracePt t="204508" x="4616450" y="5594350"/>
          <p14:tracePt t="204894" x="4616450" y="5607050"/>
          <p14:tracePt t="204899" x="4597400" y="5613400"/>
          <p14:tracePt t="204912" x="4591050" y="5613400"/>
          <p14:tracePt t="204929" x="4559300" y="5626100"/>
          <p14:tracePt t="204946" x="4552950" y="5645150"/>
          <p14:tracePt t="204965" x="4552950" y="5689600"/>
          <p14:tracePt t="204979" x="4629150" y="5765800"/>
          <p14:tracePt t="204996" x="4730750" y="5810250"/>
          <p14:tracePt t="205012" x="4845050" y="5854700"/>
          <p14:tracePt t="205029" x="4953000" y="5880100"/>
          <p14:tracePt t="205046" x="5067300" y="5905500"/>
          <p14:tracePt t="205063" x="5175250" y="5949950"/>
          <p14:tracePt t="205079" x="5276850" y="5969000"/>
          <p14:tracePt t="205096" x="5365750" y="5975350"/>
          <p14:tracePt t="205102" x="5397500" y="5988050"/>
          <p14:tracePt t="205112" x="5416550" y="5988050"/>
          <p14:tracePt t="205129" x="5473700" y="6000750"/>
          <p14:tracePt t="205146" x="5492750" y="6000750"/>
          <p14:tracePt t="205164" x="5505450" y="6000750"/>
          <p14:tracePt t="205183" x="5518150" y="6000750"/>
          <p14:tracePt t="205196" x="5524500" y="6000750"/>
          <p14:tracePt t="205216" x="5549900" y="6000750"/>
          <p14:tracePt t="205230" x="5594350" y="6000750"/>
          <p14:tracePt t="205246" x="5632450" y="6000750"/>
          <p14:tracePt t="205263" x="5676900" y="6000750"/>
          <p14:tracePt t="205279" x="5721350" y="6000750"/>
          <p14:tracePt t="205296" x="5765800" y="6000750"/>
          <p14:tracePt t="205313" x="5829300" y="6000750"/>
          <p14:tracePt t="205329" x="5886450" y="5994400"/>
          <p14:tracePt t="205348" x="5911850" y="5994400"/>
          <p14:tracePt t="205363" x="5918200" y="5994400"/>
          <p14:tracePt t="205452" x="5924550" y="5994400"/>
          <p14:tracePt t="205460" x="5930900" y="5994400"/>
          <p14:tracePt t="205469" x="5937250" y="5994400"/>
          <p14:tracePt t="205487" x="5943600" y="5988050"/>
          <p14:tracePt t="205496" x="5962650" y="5975350"/>
          <p14:tracePt t="205513" x="5981700" y="5962650"/>
          <p14:tracePt t="205530" x="6013450" y="5943600"/>
          <p14:tracePt t="205546" x="6070600" y="5905500"/>
          <p14:tracePt t="205563" x="6108700" y="5873750"/>
          <p14:tracePt t="205579" x="6115050" y="5867400"/>
          <p14:tracePt t="205719" x="6108700" y="5867400"/>
          <p14:tracePt t="205968" x="6134100" y="5867400"/>
          <p14:tracePt t="205975" x="6197600" y="5867400"/>
          <p14:tracePt t="205980" x="6280150" y="5867400"/>
          <p14:tracePt t="205997" x="6419850" y="5867400"/>
          <p14:tracePt t="206013" x="6502400" y="5867400"/>
          <p14:tracePt t="206030" x="6572250" y="5848350"/>
          <p14:tracePt t="206047" x="6635750" y="5835650"/>
          <p14:tracePt t="206063" x="6661150" y="5822950"/>
          <p14:tracePt t="206080" x="6673850" y="5816600"/>
          <p14:tracePt t="206359" x="6680200" y="5816600"/>
          <p14:tracePt t="206455" x="6673850" y="5816600"/>
          <p14:tracePt t="206464" x="6667500" y="5816600"/>
          <p14:tracePt t="206472" x="6661150" y="5816600"/>
          <p14:tracePt t="206480" x="6635750" y="5810250"/>
          <p14:tracePt t="206497" x="6616700" y="5810250"/>
          <p14:tracePt t="206514" x="6597650" y="5810250"/>
          <p14:tracePt t="206531" x="6578600" y="5810250"/>
          <p14:tracePt t="206547" x="6565900" y="5803900"/>
          <p14:tracePt t="206621" x="6565900" y="5797550"/>
          <p14:tracePt t="206629" x="6578600" y="5797550"/>
          <p14:tracePt t="206646" x="6584950" y="5797550"/>
          <p14:tracePt t="206654" x="6591300" y="5797550"/>
          <p14:tracePt t="206670" x="6604000" y="5797550"/>
          <p14:tracePt t="206680" x="6610350" y="5797550"/>
          <p14:tracePt t="206697" x="6635750" y="5797550"/>
          <p14:tracePt t="206783" x="6642100" y="5797550"/>
          <p14:tracePt t="206805" x="6654800" y="5797550"/>
          <p14:tracePt t="206824" x="6661150" y="5797550"/>
          <p14:tracePt t="206833" x="6680200" y="5797550"/>
          <p14:tracePt t="206839" x="6711950" y="5797550"/>
          <p14:tracePt t="206847" x="6769100" y="5797550"/>
          <p14:tracePt t="206864" x="6991350" y="5816600"/>
          <p14:tracePt t="206881" x="7296150" y="5854700"/>
          <p14:tracePt t="206897" x="7537450" y="5899150"/>
          <p14:tracePt t="206915" x="7689850" y="5911850"/>
          <p14:tracePt t="206931" x="7721600" y="5911850"/>
          <p14:tracePt t="207296" x="7715250" y="5911850"/>
          <p14:tracePt t="207304" x="7708900" y="5905500"/>
          <p14:tracePt t="207314" x="7696200" y="5899150"/>
          <p14:tracePt t="207333" x="7658100" y="5880100"/>
          <p14:tracePt t="207349" x="7556500" y="5829300"/>
          <p14:tracePt t="207365" x="7429500" y="5784850"/>
          <p14:tracePt t="207381" x="7372350" y="5765800"/>
          <p14:tracePt t="207399" x="7366000" y="5765800"/>
          <p14:tracePt t="207454" x="7372350" y="5765800"/>
          <p14:tracePt t="207462" x="7378700" y="5765800"/>
          <p14:tracePt t="207470" x="7391400" y="5765800"/>
          <p14:tracePt t="207976" x="7346950" y="5772150"/>
          <p14:tracePt t="207986" x="7289800" y="5803900"/>
          <p14:tracePt t="207992" x="7226300" y="5829300"/>
          <p14:tracePt t="207998" x="7156450" y="5854700"/>
          <p14:tracePt t="208015" x="7042150" y="5899150"/>
          <p14:tracePt t="208032" x="6972300" y="5930900"/>
          <p14:tracePt t="208049" x="6934200" y="5937250"/>
          <p14:tracePt t="208066" x="6921500" y="5937250"/>
          <p14:tracePt t="208082" x="6902450" y="5937250"/>
          <p14:tracePt t="208098" x="6864350" y="5937250"/>
          <p14:tracePt t="208103" x="6851650" y="5937250"/>
          <p14:tracePt t="208116" x="6838950" y="5924550"/>
          <p14:tracePt t="208135" x="6807200" y="5918200"/>
          <p14:tracePt t="208149" x="6781800" y="5911850"/>
          <p14:tracePt t="208168" x="6775450" y="5899150"/>
          <p14:tracePt t="208264" x="6769100" y="5892800"/>
          <p14:tracePt t="208302" x="6769100" y="5880100"/>
          <p14:tracePt t="208310" x="6762750" y="5880100"/>
          <p14:tracePt t="208337" x="6756400" y="5873750"/>
          <p14:tracePt t="208341" x="6756400" y="5867400"/>
          <p14:tracePt t="208351" x="6750050" y="5861050"/>
          <p14:tracePt t="208369" x="6743700" y="5854700"/>
          <p14:tracePt t="208383" x="6731000" y="5842000"/>
          <p14:tracePt t="208398" x="6711950" y="5816600"/>
          <p14:tracePt t="208416" x="6654800" y="5778500"/>
          <p14:tracePt t="208432" x="6591300" y="5740400"/>
          <p14:tracePt t="208449" x="6559550" y="5715000"/>
          <p14:tracePt t="208621" x="6553200" y="5715000"/>
          <p14:tracePt t="208642" x="6559550" y="5708650"/>
          <p14:tracePt t="208738" x="6559550" y="5702300"/>
          <p14:tracePt t="208755" x="6565900" y="5702300"/>
          <p14:tracePt t="208761" x="6578600" y="5702300"/>
          <p14:tracePt t="208771" x="6591300" y="5702300"/>
          <p14:tracePt t="208782" x="6648450" y="5702300"/>
          <p14:tracePt t="208799" x="6705600" y="5708650"/>
          <p14:tracePt t="208816" x="6775450" y="5759450"/>
          <p14:tracePt t="208832" x="6813550" y="5772150"/>
          <p14:tracePt t="208849" x="6819900" y="5778500"/>
          <p14:tracePt t="208866" x="6832600" y="5784850"/>
          <p14:tracePt t="209174" x="6832600" y="5772150"/>
          <p14:tracePt t="209182" x="6826250" y="5772150"/>
          <p14:tracePt t="209198" x="6826250" y="5765800"/>
          <p14:tracePt t="209206" x="6819900" y="5759450"/>
          <p14:tracePt t="209216" x="6807200" y="5753100"/>
          <p14:tracePt t="209321" x="6807200" y="5746750"/>
          <p14:tracePt t="210523" x="6813550" y="5746750"/>
          <p14:tracePt t="210529" x="6819900" y="5753100"/>
          <p14:tracePt t="210559" x="6819900" y="5759450"/>
          <p14:tracePt t="210599" x="6826250" y="5759450"/>
          <p14:tracePt t="210665" x="6832600" y="5759450"/>
          <p14:tracePt t="210682" x="6832600" y="5765800"/>
          <p14:tracePt t="210707" x="6832600" y="5772150"/>
          <p14:tracePt t="210738" x="6838950" y="5778500"/>
          <p14:tracePt t="210743" x="6851650" y="5778500"/>
          <p14:tracePt t="210752" x="6864350" y="5778500"/>
          <p14:tracePt t="210767" x="6972300" y="5721350"/>
          <p14:tracePt t="210784" x="7131050" y="5613400"/>
          <p14:tracePt t="210801" x="7435850" y="5384800"/>
          <p14:tracePt t="210817" x="7772400" y="4959350"/>
          <p14:tracePt t="210834" x="8096250" y="4445000"/>
          <p14:tracePt t="210851" x="8343900" y="3886200"/>
          <p14:tracePt t="210867" x="8439150" y="3505200"/>
          <p14:tracePt t="210884" x="8528050" y="3181350"/>
          <p14:tracePt t="210903" x="8547100" y="2946400"/>
          <p14:tracePt t="210918" x="8547100" y="2895600"/>
          <p14:tracePt t="210934" x="8547100" y="2870200"/>
          <p14:tracePt t="210951" x="8534400" y="2857500"/>
          <p14:tracePt t="211074" x="8534400" y="2851150"/>
          <p14:tracePt t="211094" x="8534400" y="2844800"/>
          <p14:tracePt t="211096" x="8540750" y="2832100"/>
          <p14:tracePt t="211106" x="8566150" y="2819400"/>
          <p14:tracePt t="211121" x="8636000" y="2806700"/>
          <p14:tracePt t="211135" x="8782050" y="2768600"/>
          <p14:tracePt t="211151" x="8966200" y="2711450"/>
          <p14:tracePt t="211168" x="9086850" y="2673350"/>
          <p14:tracePt t="211184" x="9150350" y="2641600"/>
          <p14:tracePt t="211201" x="9175750" y="2641600"/>
          <p14:tracePt t="211217" x="9182100" y="2641600"/>
          <p14:tracePt t="211257" x="9188450" y="2641600"/>
          <p14:tracePt t="211267" x="9188450" y="2654300"/>
          <p14:tracePt t="211284" x="9175750" y="2679700"/>
          <p14:tracePt t="211304" x="9137650" y="2679700"/>
          <p14:tracePt t="211317" x="9080500" y="2679700"/>
          <p14:tracePt t="211335" x="9017000" y="2647950"/>
          <p14:tracePt t="211351" x="8972550" y="2609850"/>
          <p14:tracePt t="211368" x="8909050" y="2533650"/>
          <p14:tracePt t="211385" x="8858250" y="2444750"/>
          <p14:tracePt t="211401" x="8801100" y="2343150"/>
          <p14:tracePt t="211418" x="8724900" y="2228850"/>
          <p14:tracePt t="211435" x="8686800" y="2133600"/>
          <p14:tracePt t="211451" x="8667750" y="2044700"/>
          <p14:tracePt t="211468" x="8655050" y="1962150"/>
          <p14:tracePt t="211486" x="8655050" y="1892300"/>
          <p14:tracePt t="211504" x="8661400" y="1835150"/>
          <p14:tracePt t="211518" x="8743950" y="1739900"/>
          <p14:tracePt t="211534" x="8801100" y="1695450"/>
          <p14:tracePt t="211551" x="8870950" y="1663700"/>
          <p14:tracePt t="211568" x="8959850" y="1644650"/>
          <p14:tracePt t="211585" x="9055100" y="1644650"/>
          <p14:tracePt t="211601" x="9150350" y="1644650"/>
          <p14:tracePt t="211618" x="9226550" y="1644650"/>
          <p14:tracePt t="211635" x="9271000" y="1644650"/>
          <p14:tracePt t="211652" x="9296400" y="1644650"/>
          <p14:tracePt t="211669" x="9328150" y="1676400"/>
          <p14:tracePt t="211688" x="9359900" y="1746250"/>
          <p14:tracePt t="211704" x="9410700" y="1847850"/>
          <p14:tracePt t="211718" x="9448800" y="1981200"/>
          <p14:tracePt t="211735" x="9461500" y="2070100"/>
          <p14:tracePt t="211751" x="9461500" y="2146300"/>
          <p14:tracePt t="211768" x="9461500" y="2216150"/>
          <p14:tracePt t="211785" x="9455150" y="2279650"/>
          <p14:tracePt t="211802" x="9417050" y="2362200"/>
          <p14:tracePt t="211818" x="9385300" y="2419350"/>
          <p14:tracePt t="211835" x="9321800" y="2470150"/>
          <p14:tracePt t="211851" x="9258300" y="2495550"/>
          <p14:tracePt t="211868" x="9175750" y="2527300"/>
          <p14:tracePt t="211889" x="9093200" y="2559050"/>
          <p14:tracePt t="211902" x="9017000" y="2628900"/>
          <p14:tracePt t="211918" x="8915400" y="2698750"/>
          <p14:tracePt t="211935" x="8883650" y="2724150"/>
          <p14:tracePt t="212055" x="8870950" y="2724150"/>
          <p14:tracePt t="212074" x="8864600" y="2724150"/>
          <p14:tracePt t="212091" x="8858250" y="2730500"/>
          <p14:tracePt t="212107" x="8858250" y="2736850"/>
          <p14:tracePt t="212167" x="8851900" y="2736850"/>
          <p14:tracePt t="212201" x="8845550" y="2743200"/>
          <p14:tracePt t="212208" x="8845550" y="2749550"/>
          <p14:tracePt t="212218" x="8839200" y="2749550"/>
          <p14:tracePt t="212235" x="8832850" y="2755900"/>
          <p14:tracePt t="212252" x="8832850" y="2762250"/>
          <p14:tracePt t="212304" x="8832850" y="2768600"/>
          <p14:tracePt t="212312" x="8820150" y="2781300"/>
          <p14:tracePt t="212324" x="8813800" y="2794000"/>
          <p14:tracePt t="212335" x="8801100" y="2863850"/>
          <p14:tracePt t="212352" x="8763000" y="3041650"/>
          <p14:tracePt t="212369" x="8718550" y="3276600"/>
          <p14:tracePt t="212385" x="8705850" y="3695700"/>
          <p14:tracePt t="212402" x="8597900" y="4222750"/>
          <p14:tracePt t="212419" x="8394700" y="4832350"/>
          <p14:tracePt t="212436" x="8172450" y="5365750"/>
          <p14:tracePt t="212452" x="8007350" y="5695950"/>
          <p14:tracePt t="212469" x="7937500" y="5880100"/>
          <p14:tracePt t="212486" x="7880350" y="6013450"/>
          <p14:tracePt t="212505" x="7772400" y="6178550"/>
          <p14:tracePt t="212519" x="7721600" y="6242050"/>
          <p14:tracePt t="212536" x="7664450" y="6286500"/>
          <p14:tracePt t="212552" x="7645400" y="6292850"/>
          <p14:tracePt t="212569" x="7639050" y="6299200"/>
          <p14:tracePt t="212602" x="7626350" y="6311900"/>
          <p14:tracePt t="212619" x="7600950" y="6324600"/>
          <p14:tracePt t="212635" x="7537450" y="6375400"/>
          <p14:tracePt t="212652" x="7429500" y="6451600"/>
          <p14:tracePt t="212669" x="7315200" y="6508750"/>
          <p14:tracePt t="212688" x="7232650" y="6534150"/>
          <p14:tracePt t="212703" x="7175500" y="6546850"/>
          <p14:tracePt t="212735" x="7162800" y="6546850"/>
          <p14:tracePt t="212856" x="7156450" y="6546850"/>
          <p14:tracePt t="212863" x="7150100" y="6546850"/>
          <p14:tracePt t="212875" x="7143750" y="6527800"/>
          <p14:tracePt t="212887" x="7143750" y="6508750"/>
          <p14:tracePt t="212906" x="7118350" y="6451600"/>
          <p14:tracePt t="212919" x="7080250" y="6369050"/>
          <p14:tracePt t="212935" x="7016750" y="6280150"/>
          <p14:tracePt t="212953" x="6896100" y="6159500"/>
          <p14:tracePt t="212969" x="6800850" y="6089650"/>
          <p14:tracePt t="212986" x="6775450" y="6076950"/>
          <p14:tracePt t="213003" x="6762750" y="6070600"/>
          <p14:tracePt t="213147" x="6756400" y="6070600"/>
          <p14:tracePt t="213161" x="6756400" y="6064250"/>
          <p14:tracePt t="213296" x="6731000" y="6057900"/>
          <p14:tracePt t="213307" x="6705600" y="6045200"/>
          <p14:tracePt t="213311" x="6661150" y="6019800"/>
          <p14:tracePt t="213320" x="6616700" y="6007100"/>
          <p14:tracePt t="213337" x="6521450" y="5969000"/>
          <p14:tracePt t="213353" x="6432550" y="5937250"/>
          <p14:tracePt t="213369" x="6369050" y="5930900"/>
          <p14:tracePt t="213387" x="6356350" y="5930900"/>
          <p14:tracePt t="213419" x="6350000" y="5930900"/>
          <p14:tracePt t="213437" x="6343650" y="5937250"/>
          <p14:tracePt t="213609" x="6356350" y="5937250"/>
          <p14:tracePt t="213617" x="6362700" y="5937250"/>
          <p14:tracePt t="213632" x="6369050" y="5937250"/>
          <p14:tracePt t="213643" x="6381750" y="5937250"/>
          <p14:tracePt t="213653" x="6413500" y="5937250"/>
          <p14:tracePt t="213671" x="6470650" y="5937250"/>
          <p14:tracePt t="213690" x="6546850" y="5937250"/>
          <p14:tracePt t="213703" x="6667500" y="5937250"/>
          <p14:tracePt t="213720" x="6711950" y="5937250"/>
          <p14:tracePt t="213737" x="6724650" y="5937250"/>
          <p14:tracePt t="213946" x="6731000" y="5937250"/>
          <p14:tracePt t="213962" x="6731000" y="5924550"/>
          <p14:tracePt t="213979" x="6731000" y="5911850"/>
          <p14:tracePt t="213993" x="6731000" y="5899150"/>
          <p14:tracePt t="214009" x="6724650" y="5892800"/>
          <p14:tracePt t="214018" x="6718300" y="5892800"/>
          <p14:tracePt t="214042" x="6718300" y="5886450"/>
          <p14:tracePt t="214915" x="6699250" y="5886450"/>
          <p14:tracePt t="214925" x="6692900" y="5886450"/>
          <p14:tracePt t="214930" x="6667500" y="5886450"/>
          <p14:tracePt t="214938" x="6648450" y="5886450"/>
          <p14:tracePt t="214954" x="6629400" y="5886450"/>
          <p14:tracePt t="214972" x="6616700" y="5886450"/>
          <p14:tracePt t="215260" x="6610350" y="5886450"/>
          <p14:tracePt t="215267" x="6604000" y="5886450"/>
          <p14:tracePt t="215275" x="6591300" y="5886450"/>
          <p14:tracePt t="215289" x="6534150" y="5886450"/>
          <p14:tracePt t="215304" x="6470650" y="5886450"/>
          <p14:tracePt t="215321" x="6426200" y="5886450"/>
          <p14:tracePt t="215338" x="6413500" y="5886450"/>
          <p14:tracePt t="215835" x="6419850" y="5886450"/>
          <p14:tracePt t="215842" x="6432550" y="5886450"/>
          <p14:tracePt t="215856" x="6451600" y="5886450"/>
          <p14:tracePt t="215875" x="6483350" y="5886450"/>
          <p14:tracePt t="215889" x="6540500" y="5886450"/>
          <p14:tracePt t="215905" x="6553200" y="5886450"/>
          <p14:tracePt t="215922" x="6559550" y="5886450"/>
          <p14:tracePt t="215938" x="6565900" y="5886450"/>
          <p14:tracePt t="215972" x="6572250" y="5886450"/>
          <p14:tracePt t="215988" x="6597650" y="5873750"/>
          <p14:tracePt t="216005" x="6635750" y="5873750"/>
          <p14:tracePt t="216022" x="6680200" y="5873750"/>
          <p14:tracePt t="216039" x="6737350" y="5873750"/>
          <p14:tracePt t="216055" x="6781800" y="5873750"/>
          <p14:tracePt t="216074" x="6877050" y="5905500"/>
          <p14:tracePt t="216088" x="6921500" y="5911850"/>
          <p14:tracePt t="216105" x="6965950" y="5918200"/>
          <p14:tracePt t="216122" x="7010400" y="5930900"/>
          <p14:tracePt t="216138" x="7061200" y="5930900"/>
          <p14:tracePt t="216156" x="7105650" y="5930900"/>
          <p14:tracePt t="216172" x="7169150" y="5930900"/>
          <p14:tracePt t="216189" x="7245350" y="5930900"/>
          <p14:tracePt t="216205" x="7321550" y="5930900"/>
          <p14:tracePt t="216222" x="7410450" y="5930900"/>
          <p14:tracePt t="216239" x="7435850" y="5930900"/>
          <p14:tracePt t="216421" x="7442200" y="5930900"/>
          <p14:tracePt t="216449" x="7454900" y="5930900"/>
          <p14:tracePt t="216459" x="7467600" y="5924550"/>
          <p14:tracePt t="216477" x="7486650" y="5911850"/>
          <p14:tracePt t="216481" x="7493000" y="5905500"/>
          <p14:tracePt t="216494" x="7499350" y="5905500"/>
          <p14:tracePt t="216506" x="7518400" y="5886450"/>
          <p14:tracePt t="216539" x="7524750" y="5880100"/>
          <p14:tracePt t="216594" x="7537450" y="5880100"/>
          <p14:tracePt t="216611" x="7543800" y="5880100"/>
          <p14:tracePt t="216644" x="7550150" y="5880100"/>
          <p14:tracePt t="216650" x="7556500" y="5873750"/>
          <p14:tracePt t="216675" x="7562850" y="5867400"/>
          <p14:tracePt t="216884" x="7569200" y="5861050"/>
          <p14:tracePt t="218251" x="7575550" y="5867400"/>
          <p14:tracePt t="218789" x="7588250" y="5867400"/>
          <p14:tracePt t="218796" x="7600950" y="5867400"/>
          <p14:tracePt t="218808" x="7620000" y="5854700"/>
          <p14:tracePt t="218825" x="7645400" y="5842000"/>
          <p14:tracePt t="218844" x="7683500" y="5803900"/>
          <p14:tracePt t="218858" x="7702550" y="5772150"/>
          <p14:tracePt t="218874" x="7702550" y="5765800"/>
          <p14:tracePt t="218891" x="7702550" y="5753100"/>
          <p14:tracePt t="218931" x="7702550" y="5746750"/>
          <p14:tracePt t="218948" x="7702550" y="5740400"/>
          <p14:tracePt t="218958" x="7702550" y="5734050"/>
          <p14:tracePt t="218974" x="7702550" y="5721350"/>
          <p14:tracePt t="218991" x="7696200" y="5702300"/>
          <p14:tracePt t="219008" x="7683500" y="5683250"/>
          <p14:tracePt t="219026" x="7677150" y="5676900"/>
          <p14:tracePt t="219043" x="7658100" y="5645150"/>
          <p14:tracePt t="219058" x="7645400" y="5619750"/>
          <p14:tracePt t="219074" x="7620000" y="5594350"/>
          <p14:tracePt t="219091" x="7581900" y="5543550"/>
          <p14:tracePt t="219108" x="7512050" y="5473700"/>
          <p14:tracePt t="219125" x="7416800" y="5403850"/>
          <p14:tracePt t="219141" x="7340600" y="5340350"/>
          <p14:tracePt t="219158" x="7264400" y="5295900"/>
          <p14:tracePt t="219174" x="7213600" y="5270500"/>
          <p14:tracePt t="219191" x="7169150" y="5257800"/>
          <p14:tracePt t="219208" x="7156450" y="5251450"/>
          <p14:tracePt t="219227" x="7131050" y="5251450"/>
          <p14:tracePt t="219242" x="7118350" y="5245100"/>
          <p14:tracePt t="219258" x="7092950" y="5238750"/>
          <p14:tracePt t="219275" x="7067550" y="5232400"/>
          <p14:tracePt t="219292" x="7023100" y="5226050"/>
          <p14:tracePt t="219308" x="6991350" y="5226050"/>
          <p14:tracePt t="219325" x="6946900" y="5226050"/>
          <p14:tracePt t="219341" x="6908800" y="5226050"/>
          <p14:tracePt t="219358" x="6845300" y="5226050"/>
          <p14:tracePt t="219375" x="6788150" y="5226050"/>
          <p14:tracePt t="219391" x="6724650" y="5226050"/>
          <p14:tracePt t="219408" x="6654800" y="5226050"/>
          <p14:tracePt t="219425" x="6616700" y="5226050"/>
          <p14:tracePt t="219441" x="6565900" y="5226050"/>
          <p14:tracePt t="219458" x="6546850" y="5226050"/>
          <p14:tracePt t="219474" x="6534150" y="5226050"/>
          <p14:tracePt t="219493" x="6515100" y="5238750"/>
          <p14:tracePt t="219508" x="6508750" y="5245100"/>
          <p14:tracePt t="219525" x="6496050" y="5245100"/>
          <p14:tracePt t="219542" x="6483350" y="5257800"/>
          <p14:tracePt t="219558" x="6464300" y="5270500"/>
          <p14:tracePt t="219575" x="6457950" y="5289550"/>
          <p14:tracePt t="219591" x="6451600" y="5327650"/>
          <p14:tracePt t="219608" x="6432550" y="5384800"/>
          <p14:tracePt t="219616" x="6432550" y="5410200"/>
          <p14:tracePt t="219626" x="6432550" y="5429250"/>
          <p14:tracePt t="219643" x="6426200" y="5499100"/>
          <p14:tracePt t="219658" x="6419850" y="5524500"/>
          <p14:tracePt t="219674" x="6413500" y="5549900"/>
          <p14:tracePt t="219691" x="6413500" y="5575300"/>
          <p14:tracePt t="219708" x="6407150" y="5588000"/>
          <p14:tracePt t="219725" x="6407150" y="5607050"/>
          <p14:tracePt t="219742" x="6407150" y="5613400"/>
          <p14:tracePt t="219759" x="6407150" y="5638800"/>
          <p14:tracePt t="219775" x="6407150" y="5645150"/>
          <p14:tracePt t="219793" x="6413500" y="5657850"/>
          <p14:tracePt t="219808" x="6419850" y="5670550"/>
          <p14:tracePt t="219829" x="6432550" y="5683250"/>
          <p14:tracePt t="219842" x="6451600" y="5689600"/>
          <p14:tracePt t="219858" x="6457950" y="5702300"/>
          <p14:tracePt t="219877" x="6470650" y="5721350"/>
          <p14:tracePt t="219892" x="6496050" y="5740400"/>
          <p14:tracePt t="219909" x="6521450" y="5765800"/>
          <p14:tracePt t="219926" x="6534150" y="5772150"/>
          <p14:tracePt t="219942" x="6546850" y="5784850"/>
          <p14:tracePt t="219958" x="6553200" y="5791200"/>
          <p14:tracePt t="219975" x="6559550" y="5791200"/>
          <p14:tracePt t="219992" x="6559550" y="5797550"/>
          <p14:tracePt t="220013" x="6578600" y="5810250"/>
          <p14:tracePt t="220031" x="6584950" y="5810250"/>
          <p14:tracePt t="220045" x="6616700" y="5822950"/>
          <p14:tracePt t="220062" x="6661150" y="5835650"/>
          <p14:tracePt t="220075" x="6724650" y="5854700"/>
          <p14:tracePt t="220092" x="6775450" y="5854700"/>
          <p14:tracePt t="220109" x="6851650" y="5880100"/>
          <p14:tracePt t="220126" x="6908800" y="5892800"/>
          <p14:tracePt t="220142" x="6965950" y="5905500"/>
          <p14:tracePt t="220159" x="6991350" y="5911850"/>
          <p14:tracePt t="220175" x="7023100" y="5918200"/>
          <p14:tracePt t="220192" x="7048500" y="5930900"/>
          <p14:tracePt t="220208" x="7073900" y="5930900"/>
          <p14:tracePt t="220228" x="7118350" y="5930900"/>
          <p14:tracePt t="220243" x="7200900" y="5899150"/>
          <p14:tracePt t="220259" x="7239000" y="5880100"/>
          <p14:tracePt t="220276" x="7270750" y="5854700"/>
          <p14:tracePt t="220292" x="7302500" y="5835650"/>
          <p14:tracePt t="220309" x="7334250" y="5810250"/>
          <p14:tracePt t="220326" x="7378700" y="5759450"/>
          <p14:tracePt t="220343" x="7435850" y="5695950"/>
          <p14:tracePt t="220359" x="7505700" y="5632450"/>
          <p14:tracePt t="220376" x="7556500" y="5575300"/>
          <p14:tracePt t="220392" x="7607300" y="5511800"/>
          <p14:tracePt t="220409" x="7626350" y="5467350"/>
          <p14:tracePt t="220428" x="7658100" y="5416550"/>
          <p14:tracePt t="220444" x="7683500" y="5327650"/>
          <p14:tracePt t="220459" x="7683500" y="5270500"/>
          <p14:tracePt t="220475" x="7683500" y="5213350"/>
          <p14:tracePt t="220492" x="7677150" y="5168900"/>
          <p14:tracePt t="220509" x="7670800" y="5162550"/>
          <p14:tracePt t="220526" x="7664450" y="5149850"/>
          <p14:tracePt t="220542" x="7651750" y="5149850"/>
          <p14:tracePt t="220559" x="7645400" y="5143500"/>
          <p14:tracePt t="220575" x="7626350" y="5143500"/>
          <p14:tracePt t="220592" x="7607300" y="5143500"/>
          <p14:tracePt t="220598" x="7594600" y="5143500"/>
          <p14:tracePt t="220610" x="7575550" y="5143500"/>
          <p14:tracePt t="220628" x="7505700" y="5143500"/>
          <p14:tracePt t="220643" x="7454900" y="5143500"/>
          <p14:tracePt t="220659" x="7378700" y="5143500"/>
          <p14:tracePt t="220676" x="7270750" y="5143500"/>
          <p14:tracePt t="220692" x="7194550" y="5143500"/>
          <p14:tracePt t="220710" x="7105650" y="5143500"/>
          <p14:tracePt t="220727" x="7016750" y="5149850"/>
          <p14:tracePt t="220742" x="6908800" y="5175250"/>
          <p14:tracePt t="220759" x="6788150" y="5226050"/>
          <p14:tracePt t="220776" x="6680200" y="5283200"/>
          <p14:tracePt t="220792" x="6604000" y="5327650"/>
          <p14:tracePt t="220811" x="6572250" y="5359400"/>
          <p14:tracePt t="220827" x="6546850" y="5416550"/>
          <p14:tracePt t="220843" x="6515100" y="5562600"/>
          <p14:tracePt t="220859" x="6483350" y="5702300"/>
          <p14:tracePt t="220876" x="6470650" y="5822950"/>
          <p14:tracePt t="220892" x="6451600" y="5943600"/>
          <p14:tracePt t="220909" x="6432550" y="6013450"/>
          <p14:tracePt t="220926" x="6394450" y="6076950"/>
          <p14:tracePt t="220943" x="6369050" y="6102350"/>
          <p14:tracePt t="220959" x="6324600" y="6115050"/>
          <p14:tracePt t="220976" x="6286500" y="6134100"/>
          <p14:tracePt t="220993" x="6235700" y="6134100"/>
          <p14:tracePt t="221010" x="6159500" y="6134100"/>
          <p14:tracePt t="221028" x="5918200" y="6134100"/>
          <p14:tracePt t="221042" x="5632450" y="6083300"/>
          <p14:tracePt t="221059" x="5289550" y="6045200"/>
          <p14:tracePt t="221076" x="4984750" y="6007100"/>
          <p14:tracePt t="221093" x="4813300" y="5994400"/>
          <p14:tracePt t="221109" x="4667250" y="5994400"/>
          <p14:tracePt t="221126" x="4559300" y="5994400"/>
          <p14:tracePt t="221143" x="4495800" y="5994400"/>
          <p14:tracePt t="221160" x="4470400" y="5981700"/>
          <p14:tracePt t="221277" x="4464050" y="5981700"/>
          <p14:tracePt t="221283" x="4457700" y="5981700"/>
          <p14:tracePt t="221293" x="4451350" y="5981700"/>
          <p14:tracePt t="221310" x="4432300" y="5981700"/>
          <p14:tracePt t="221396" x="4432300" y="5975350"/>
          <p14:tracePt t="221405" x="4464050" y="5975350"/>
          <p14:tracePt t="221414" x="4476750" y="5969000"/>
          <p14:tracePt t="221429" x="4508500" y="5956300"/>
          <p14:tracePt t="221443" x="4514850" y="5956300"/>
          <p14:tracePt t="221492" x="4502150" y="5956300"/>
          <p14:tracePt t="221500" x="4476750" y="5956300"/>
          <p14:tracePt t="221509" x="4445000" y="5956300"/>
          <p14:tracePt t="221526" x="4413250" y="5956300"/>
          <p14:tracePt t="221543" x="4406900" y="5956300"/>
          <p14:tracePt t="221576" x="4400550" y="5956300"/>
          <p14:tracePt t="221593" x="4406900" y="5943600"/>
          <p14:tracePt t="221610" x="4489450" y="5943600"/>
          <p14:tracePt t="221615" x="4578350" y="5943600"/>
          <p14:tracePt t="221627" x="4730750" y="5943600"/>
          <p14:tracePt t="221643" x="4864100" y="5943600"/>
          <p14:tracePt t="221660" x="4921250" y="5962650"/>
          <p14:tracePt t="221693" x="4927600" y="5962650"/>
          <p14:tracePt t="221710" x="4908550" y="5975350"/>
          <p14:tracePt t="221726" x="4851400" y="5975350"/>
          <p14:tracePt t="221743" x="4800600" y="5975350"/>
          <p14:tracePt t="221760" x="4781550" y="5988050"/>
          <p14:tracePt t="221777" x="4775200" y="5988050"/>
          <p14:tracePt t="221813" x="4794250" y="6019800"/>
          <p14:tracePt t="221830" x="4953000" y="6096000"/>
          <p14:tracePt t="221844" x="5080000" y="6146800"/>
          <p14:tracePt t="221860" x="5200650" y="6197600"/>
          <p14:tracePt t="221877" x="5334000" y="6254750"/>
          <p14:tracePt t="221893" x="5391150" y="6286500"/>
          <p14:tracePt t="221910" x="5397500" y="6292850"/>
          <p14:tracePt t="222023" x="5403850" y="6299200"/>
          <p14:tracePt t="222030" x="5403850" y="6305550"/>
          <p14:tracePt t="222036" x="5384800" y="6305550"/>
          <p14:tracePt t="222049" x="5359400" y="6299200"/>
          <p14:tracePt t="222060" x="5308600" y="6280150"/>
          <p14:tracePt t="222077" x="5251450" y="6273800"/>
          <p14:tracePt t="222093" x="5207000" y="6267450"/>
          <p14:tracePt t="222110" x="5181600" y="6261100"/>
          <p14:tracePt t="222127" x="5162550" y="6261100"/>
          <p14:tracePt t="222143" x="5137150" y="6261100"/>
          <p14:tracePt t="222160" x="5105400" y="6261100"/>
          <p14:tracePt t="222177" x="5086350" y="6261100"/>
          <p14:tracePt t="222194" x="5080000" y="6261100"/>
          <p14:tracePt t="222252" x="5067300" y="6261100"/>
          <p14:tracePt t="222260" x="5060950" y="6261100"/>
          <p14:tracePt t="222267" x="5054600" y="6254750"/>
          <p14:tracePt t="222277" x="5035550" y="6254750"/>
          <p14:tracePt t="222294" x="4978400" y="6242050"/>
          <p14:tracePt t="222311" x="4921250" y="6242050"/>
          <p14:tracePt t="222327" x="4851400" y="6242050"/>
          <p14:tracePt t="222344" x="4756150" y="6242050"/>
          <p14:tracePt t="222361" x="4591050" y="6261100"/>
          <p14:tracePt t="222378" x="4476750" y="6261100"/>
          <p14:tracePt t="222394" x="4387850" y="6267450"/>
          <p14:tracePt t="222410" x="4356100" y="6267450"/>
          <p14:tracePt t="222492" x="4343400" y="6267450"/>
          <p14:tracePt t="222709" x="4337050" y="6267450"/>
          <p14:tracePt t="222725" x="4330700" y="6267450"/>
          <p14:tracePt t="222741" x="4318000" y="6267450"/>
          <p14:tracePt t="222790" x="4311650" y="6273800"/>
          <p14:tracePt t="223357" x="4318000" y="6273800"/>
          <p14:tracePt t="223367" x="4337050" y="6273800"/>
          <p14:tracePt t="223372" x="4368800" y="6273800"/>
          <p14:tracePt t="223383" x="4432300" y="6273800"/>
          <p14:tracePt t="223396" x="4521200" y="6254750"/>
          <p14:tracePt t="223414" x="4883150" y="6191250"/>
          <p14:tracePt t="223428" x="5276850" y="6070600"/>
          <p14:tracePt t="223444" x="5689600" y="5943600"/>
          <p14:tracePt t="223461" x="5949950" y="5867400"/>
          <p14:tracePt t="223478" x="6096000" y="5822950"/>
          <p14:tracePt t="223495" x="6121400" y="5810250"/>
          <p14:tracePt t="223511" x="6127750" y="5810250"/>
          <p14:tracePt t="223567" x="6134100" y="5803900"/>
          <p14:tracePt t="223583" x="6146800" y="5803900"/>
          <p14:tracePt t="223588" x="6159500" y="5797550"/>
          <p14:tracePt t="223597" x="6184900" y="5791200"/>
          <p14:tracePt t="223611" x="6223000" y="5791200"/>
          <p14:tracePt t="223628" x="6273800" y="5784850"/>
          <p14:tracePt t="223645" x="6311900" y="5772150"/>
          <p14:tracePt t="223661" x="6350000" y="5765800"/>
          <p14:tracePt t="223678" x="6369050" y="5765800"/>
          <p14:tracePt t="223695" x="6375400" y="5765800"/>
          <p14:tracePt t="224865" x="6362700" y="5765800"/>
          <p14:tracePt t="224871" x="6337300" y="5765800"/>
          <p14:tracePt t="224879" x="6330950" y="5765800"/>
          <p14:tracePt t="224897" x="6299200" y="5765800"/>
          <p14:tracePt t="224913" x="6254750" y="5765800"/>
          <p14:tracePt t="224929" x="6223000" y="5765800"/>
          <p14:tracePt t="224946" x="6184900" y="5772150"/>
          <p14:tracePt t="224963" x="6159500" y="5772150"/>
          <p14:tracePt t="224980" x="6083300" y="5772150"/>
          <p14:tracePt t="224996" x="5880100" y="5772150"/>
          <p14:tracePt t="225013" x="5676900" y="5740400"/>
          <p14:tracePt t="225029" x="5486400" y="5683250"/>
          <p14:tracePt t="225046" x="5264150" y="5619750"/>
          <p14:tracePt t="225063" x="5092700" y="5575300"/>
          <p14:tracePt t="225080" x="4902200" y="5511800"/>
          <p14:tracePt t="225096" x="4724400" y="5441950"/>
          <p14:tracePt t="225102" x="4622800" y="5397500"/>
          <p14:tracePt t="225113" x="4546600" y="5353050"/>
          <p14:tracePt t="225130" x="4349750" y="5219700"/>
          <p14:tracePt t="225147" x="4076700" y="5003800"/>
          <p14:tracePt t="225163" x="3632200" y="4648200"/>
          <p14:tracePt t="225181" x="3060700" y="4178300"/>
          <p14:tracePt t="225196" x="1924050" y="3060700"/>
          <p14:tracePt t="225212" x="1174750" y="2260600"/>
          <p14:tracePt t="225229" x="584200" y="1638300"/>
          <p14:tracePt t="225246" x="133350" y="1231900"/>
          <p14:tracePt t="225264" x="0" y="1060450"/>
          <p14:tracePt t="225280" x="0" y="984250"/>
          <p14:tracePt t="225296" x="0" y="977900"/>
          <p14:tracePt t="225341" x="25400" y="1003300"/>
          <p14:tracePt t="225351" x="25400" y="1028700"/>
          <p14:tracePt t="225356" x="44450" y="1073150"/>
          <p14:tracePt t="225368" x="57150" y="1092200"/>
          <p14:tracePt t="225383" x="76200" y="1143000"/>
          <p14:tracePt t="225397" x="101600" y="1181100"/>
          <p14:tracePt t="225413" x="101600" y="1193800"/>
          <p14:tracePt t="225430" x="107950" y="1200150"/>
          <p14:tracePt t="225463" x="114300" y="1200150"/>
          <p14:tracePt t="225480" x="120650" y="1206500"/>
          <p14:tracePt t="225496" x="120650" y="1225550"/>
          <p14:tracePt t="225514" x="146050" y="1270000"/>
          <p14:tracePt t="225529" x="171450" y="1301750"/>
          <p14:tracePt t="225546" x="222250" y="1365250"/>
          <p14:tracePt t="225563" x="279400" y="1422400"/>
          <p14:tracePt t="225583" x="304800" y="1460500"/>
          <p14:tracePt t="225596" x="342900" y="1485900"/>
          <p14:tracePt t="225613" x="438150" y="1574800"/>
          <p14:tracePt t="225629" x="660400" y="1930400"/>
          <p14:tracePt t="225646" x="1104900" y="2552700"/>
          <p14:tracePt t="225664" x="1600200" y="3282950"/>
          <p14:tracePt t="225680" x="1962150" y="3822700"/>
          <p14:tracePt t="225697" x="2292350" y="4210050"/>
          <p14:tracePt t="225713" x="2597150" y="4483100"/>
          <p14:tracePt t="225730" x="2876550" y="4730750"/>
          <p14:tracePt t="225747" x="3181350" y="5022850"/>
          <p14:tracePt t="225763" x="3314700" y="5213350"/>
          <p14:tracePt t="225782" x="3390900" y="5359400"/>
          <p14:tracePt t="225797" x="3441700" y="5429250"/>
          <p14:tracePt t="225814" x="3479800" y="5441950"/>
          <p14:tracePt t="225830" x="3492500" y="5441950"/>
          <p14:tracePt t="225847" x="3498850" y="5441950"/>
          <p14:tracePt t="225902" x="3505200" y="5441950"/>
          <p14:tracePt t="225912" x="3511550" y="5441950"/>
          <p14:tracePt t="225922" x="3524250" y="5441950"/>
          <p14:tracePt t="225930" x="3543300" y="5448300"/>
          <p14:tracePt t="225947" x="3651250" y="5505450"/>
          <p14:tracePt t="225964" x="3879850" y="5600700"/>
          <p14:tracePt t="225983" x="4559300" y="5905500"/>
          <p14:tracePt t="225998" x="4889500" y="6064250"/>
          <p14:tracePt t="226013" x="5086350" y="6134100"/>
          <p14:tracePt t="226031" x="5200650" y="6184900"/>
          <p14:tracePt t="226047" x="5219700" y="6191250"/>
          <p14:tracePt t="226064" x="5232400" y="6197600"/>
          <p14:tracePt t="226447" x="5226050" y="6184900"/>
          <p14:tracePt t="226454" x="5219700" y="6178550"/>
          <p14:tracePt t="226464" x="5213350" y="6172200"/>
          <p14:tracePt t="226481" x="5162550" y="6121400"/>
          <p14:tracePt t="226498" x="5048250" y="5930900"/>
          <p14:tracePt t="226515" x="4705350" y="5302250"/>
          <p14:tracePt t="226530" x="4127500" y="4279900"/>
          <p14:tracePt t="226547" x="3422650" y="3073400"/>
          <p14:tracePt t="226564" x="2171700" y="1492250"/>
          <p14:tracePt t="226582" x="1377950" y="742950"/>
          <p14:tracePt t="226597" x="774700" y="304800"/>
          <p14:tracePt t="227182" x="82550" y="342900"/>
          <p14:tracePt t="227191" x="101600" y="355600"/>
          <p14:tracePt t="227203" x="114300" y="368300"/>
          <p14:tracePt t="227215" x="120650" y="374650"/>
          <p14:tracePt t="227232" x="127000" y="374650"/>
          <p14:tracePt t="227287" x="133350" y="374650"/>
          <p14:tracePt t="227424" x="139700" y="374650"/>
          <p14:tracePt t="227463" x="139700" y="368300"/>
          <p14:tracePt t="227471" x="146050" y="361950"/>
          <p14:tracePt t="227478" x="152400" y="361950"/>
          <p14:tracePt t="227495" x="152400" y="349250"/>
          <p14:tracePt t="227504" x="152400" y="3429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112" y="0"/>
            <a:ext cx="11915775" cy="6858000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319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402"/>
    </mc:Choice>
    <mc:Fallback>
      <p:transition spd="slow" advTm="1884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814" x="215900" y="374650"/>
          <p14:tracePt t="828" x="273050" y="438150"/>
          <p14:tracePt t="844" x="355600" y="520700"/>
          <p14:tracePt t="861" x="425450" y="603250"/>
          <p14:tracePt t="878" x="565150" y="717550"/>
          <p14:tracePt t="895" x="730250" y="787400"/>
          <p14:tracePt t="911" x="800100" y="857250"/>
          <p14:tracePt t="928" x="908050" y="895350"/>
          <p14:tracePt t="945" x="971550" y="920750"/>
          <p14:tracePt t="961" x="984250" y="927100"/>
          <p14:tracePt t="1051" x="1003300" y="933450"/>
          <p14:tracePt t="1067" x="1009650" y="933450"/>
          <p14:tracePt t="1074" x="1035050" y="946150"/>
          <p14:tracePt t="1083" x="1073150" y="965200"/>
          <p14:tracePt t="1094" x="1092200" y="990600"/>
          <p14:tracePt t="1111" x="1155700" y="1003300"/>
          <p14:tracePt t="1128" x="1231900" y="1028700"/>
          <p14:tracePt t="1145" x="1314450" y="1028700"/>
          <p14:tracePt t="1162" x="1384300" y="1035050"/>
          <p14:tracePt t="1178" x="1416050" y="1047750"/>
          <p14:tracePt t="1195" x="1447800" y="1054100"/>
          <p14:tracePt t="1212" x="1498600" y="1066800"/>
          <p14:tracePt t="1228" x="1568450" y="1085850"/>
          <p14:tracePt t="1245" x="1676400" y="1104900"/>
          <p14:tracePt t="1261" x="1758950" y="1123950"/>
          <p14:tracePt t="1278" x="1809750" y="1123950"/>
          <p14:tracePt t="1295" x="1879600" y="1130300"/>
          <p14:tracePt t="1311" x="1917700" y="1130300"/>
          <p14:tracePt t="2052" x="1924050" y="1130300"/>
          <p14:tracePt t="2062" x="1936750" y="1123950"/>
          <p14:tracePt t="2071" x="1981200" y="1117600"/>
          <p14:tracePt t="2079" x="2063750" y="1111250"/>
          <p14:tracePt t="2096" x="2324100" y="1111250"/>
          <p14:tracePt t="2112" x="2755900" y="1168400"/>
          <p14:tracePt t="2129" x="3359150" y="1327150"/>
          <p14:tracePt t="2148" x="3949700" y="1466850"/>
          <p14:tracePt t="2163" x="4362450" y="1530350"/>
          <p14:tracePt t="2179" x="4616450" y="1562100"/>
          <p14:tracePt t="2196" x="4641850" y="1562100"/>
          <p14:tracePt t="2260" x="4635500" y="1562100"/>
          <p14:tracePt t="2829" x="4635500" y="1581150"/>
          <p14:tracePt t="2836" x="4654550" y="1657350"/>
          <p14:tracePt t="2846" x="4673600" y="1739900"/>
          <p14:tracePt t="2864" x="4768850" y="1955800"/>
          <p14:tracePt t="2880" x="4876800" y="2089150"/>
          <p14:tracePt t="2896" x="5054600" y="2171700"/>
          <p14:tracePt t="2913" x="5219700" y="2184400"/>
          <p14:tracePt t="2930" x="5353050" y="2184400"/>
          <p14:tracePt t="2948" x="5461000" y="2184400"/>
          <p14:tracePt t="2966" x="5562600" y="2184400"/>
          <p14:tracePt t="2980" x="5575300" y="2184400"/>
          <p14:tracePt t="3028" x="5581650" y="2184400"/>
          <p14:tracePt t="3036" x="5581650" y="2190750"/>
          <p14:tracePt t="3060" x="5581650" y="2197100"/>
          <p14:tracePt t="3158" x="5568950" y="2197100"/>
          <p14:tracePt t="3166" x="5562600" y="2203450"/>
          <p14:tracePt t="3205" x="5543550" y="2203450"/>
          <p14:tracePt t="40033" x="5537200" y="2203450"/>
          <p14:tracePt t="40106" x="5308600" y="2171700"/>
          <p14:tracePt t="40142" x="5365750" y="2152650"/>
          <p14:tracePt t="40152" x="5461000" y="2139950"/>
          <p14:tracePt t="40161" x="5613400" y="2120900"/>
          <p14:tracePt t="40178" x="5822950" y="2063750"/>
          <p14:tracePt t="40194" x="5969000" y="2000250"/>
          <p14:tracePt t="40212" x="6108700" y="1917700"/>
          <p14:tracePt t="40231" x="6216650" y="1866900"/>
          <p14:tracePt t="40247" x="6292850" y="1822450"/>
          <p14:tracePt t="40262" x="6305550" y="1809750"/>
          <p14:tracePt t="40278" x="6318250" y="1790700"/>
          <p14:tracePt t="40295" x="6343650" y="1771650"/>
          <p14:tracePt t="40311" x="6350000" y="1758950"/>
          <p14:tracePt t="40328" x="6362700" y="1746250"/>
          <p14:tracePt t="40345" x="6369050" y="1739900"/>
          <p14:tracePt t="40361" x="6375400" y="1727200"/>
          <p14:tracePt t="40378" x="6388100" y="1714500"/>
          <p14:tracePt t="40396" x="6413500" y="1689100"/>
          <p14:tracePt t="40412" x="6419850" y="1670050"/>
          <p14:tracePt t="40418" x="6426200" y="1663700"/>
          <p14:tracePt t="40430" x="6438900" y="1651000"/>
          <p14:tracePt t="40445" x="6438900" y="1644650"/>
          <p14:tracePt t="40461" x="6438900" y="1619250"/>
          <p14:tracePt t="40495" x="6438900" y="1600200"/>
          <p14:tracePt t="40512" x="6438900" y="1587500"/>
          <p14:tracePt t="40528" x="6426200" y="1574800"/>
          <p14:tracePt t="40545" x="6407150" y="1549400"/>
          <p14:tracePt t="40562" x="6381750" y="1536700"/>
          <p14:tracePt t="40578" x="6350000" y="1517650"/>
          <p14:tracePt t="40595" x="6330950" y="1511300"/>
          <p14:tracePt t="40613" x="6299200" y="1504950"/>
          <p14:tracePt t="40629" x="6280150" y="1498600"/>
          <p14:tracePt t="40647" x="6229350" y="1485900"/>
          <p14:tracePt t="40662" x="6191250" y="1479550"/>
          <p14:tracePt t="40678" x="6165850" y="1479550"/>
          <p14:tracePt t="40695" x="6159500" y="1479550"/>
          <p14:tracePt t="40712" x="6134100" y="1479550"/>
          <p14:tracePt t="40728" x="6115050" y="1479550"/>
          <p14:tracePt t="41437" x="6134100" y="1479550"/>
          <p14:tracePt t="41440" x="6146800" y="1479550"/>
          <p14:tracePt t="41448" x="6178550" y="1479550"/>
          <p14:tracePt t="41462" x="6242050" y="1485900"/>
          <p14:tracePt t="41479" x="6267450" y="1485900"/>
          <p14:tracePt t="41495" x="6292850" y="1485900"/>
          <p14:tracePt t="41513" x="6305550" y="1485900"/>
          <p14:tracePt t="41529" x="6311900" y="1485900"/>
          <p14:tracePt t="41551" x="6318250" y="1485900"/>
          <p14:tracePt t="41574" x="6324600" y="1479550"/>
          <p14:tracePt t="41602" x="6330950" y="1479550"/>
          <p14:tracePt t="41606" x="6337300" y="1479550"/>
          <p14:tracePt t="41618" x="6343650" y="1479550"/>
          <p14:tracePt t="41629" x="6362700" y="1479550"/>
          <p14:tracePt t="41646" x="6394450" y="1479550"/>
          <p14:tracePt t="41663" x="6407150" y="1479550"/>
          <p14:tracePt t="41679" x="6413500" y="1479550"/>
          <p14:tracePt t="41695" x="6419850" y="1479550"/>
          <p14:tracePt t="41832" x="6413500" y="1479550"/>
          <p14:tracePt t="41838" x="6394450" y="1479550"/>
          <p14:tracePt t="41849" x="6381750" y="1479550"/>
          <p14:tracePt t="41862" x="6311900" y="1492250"/>
          <p14:tracePt t="41879" x="6216650" y="1492250"/>
          <p14:tracePt t="41896" x="6127750" y="1492250"/>
          <p14:tracePt t="41912" x="6057900" y="1473200"/>
          <p14:tracePt t="41919" x="6045200" y="1473200"/>
          <p14:tracePt t="41930" x="6032500" y="1466850"/>
          <p14:tracePt t="41993" x="6026150" y="1460500"/>
          <p14:tracePt t="42199" x="6038850" y="1466850"/>
          <p14:tracePt t="42206" x="6045200" y="1473200"/>
          <p14:tracePt t="42217" x="6070600" y="1492250"/>
          <p14:tracePt t="42229" x="6115050" y="1524000"/>
          <p14:tracePt t="42246" x="6146800" y="1555750"/>
          <p14:tracePt t="42263" x="6197600" y="1593850"/>
          <p14:tracePt t="42279" x="6286500" y="1663700"/>
          <p14:tracePt t="42296" x="6362700" y="1714500"/>
          <p14:tracePt t="42313" x="6388100" y="1733550"/>
          <p14:tracePt t="42330" x="6413500" y="1746250"/>
          <p14:tracePt t="42407" x="6419850" y="1746250"/>
          <p14:tracePt t="42421" x="6419850" y="1752600"/>
          <p14:tracePt t="42435" x="6413500" y="1758950"/>
          <p14:tracePt t="42439" x="6400800" y="1765300"/>
          <p14:tracePt t="42447" x="6388100" y="1765300"/>
          <p14:tracePt t="42463" x="6324600" y="1784350"/>
          <p14:tracePt t="42480" x="6280150" y="1790700"/>
          <p14:tracePt t="42497" x="6216650" y="1803400"/>
          <p14:tracePt t="42513" x="6203950" y="1803400"/>
          <p14:tracePt t="42533" x="6191250" y="1816100"/>
          <p14:tracePt t="42650" x="6178550" y="1816100"/>
          <p14:tracePt t="42658" x="6172200" y="1822450"/>
          <p14:tracePt t="42687" x="6165850" y="1828800"/>
          <p14:tracePt t="42751" x="6146800" y="1828800"/>
          <p14:tracePt t="42758" x="6121400" y="1828800"/>
          <p14:tracePt t="42769" x="6083300" y="1828800"/>
          <p14:tracePt t="42780" x="6038850" y="1828800"/>
          <p14:tracePt t="42799" x="5937250" y="1803400"/>
          <p14:tracePt t="42814" x="5835650" y="1797050"/>
          <p14:tracePt t="42830" x="5791200" y="1778000"/>
          <p14:tracePt t="42846" x="5784850" y="1771650"/>
          <p14:tracePt t="42899" x="5791200" y="1771650"/>
          <p14:tracePt t="42906" x="5797550" y="1771650"/>
          <p14:tracePt t="42913" x="5810250" y="1771650"/>
          <p14:tracePt t="42930" x="5816600" y="1771650"/>
          <p14:tracePt t="43000" x="5822950" y="1771650"/>
          <p14:tracePt t="43057" x="5829300" y="1771650"/>
          <p14:tracePt t="43065" x="5854700" y="1771650"/>
          <p14:tracePt t="43071" x="5880100" y="1771650"/>
          <p14:tracePt t="43080" x="5905500" y="1771650"/>
          <p14:tracePt t="43097" x="5969000" y="1771650"/>
          <p14:tracePt t="43113" x="6051550" y="1771650"/>
          <p14:tracePt t="43130" x="6159500" y="1771650"/>
          <p14:tracePt t="43147" x="6248400" y="1784350"/>
          <p14:tracePt t="43164" x="6318250" y="1784350"/>
          <p14:tracePt t="43180" x="6362700" y="1784350"/>
          <p14:tracePt t="43199" x="6381750" y="1784350"/>
          <p14:tracePt t="43217" x="6413500" y="1784350"/>
          <p14:tracePt t="43230" x="6419850" y="1784350"/>
          <p14:tracePt t="43247" x="6426200" y="1784350"/>
          <p14:tracePt t="43264" x="6432550" y="1784350"/>
          <p14:tracePt t="43343" x="6438900" y="1784350"/>
          <p14:tracePt t="43352" x="6457950" y="1784350"/>
          <p14:tracePt t="43359" x="6470650" y="1784350"/>
          <p14:tracePt t="43370" x="6502400" y="1790700"/>
          <p14:tracePt t="43381" x="6521450" y="1790700"/>
          <p14:tracePt t="43399" x="6565900" y="1790700"/>
          <p14:tracePt t="43414" x="6610350" y="1790700"/>
          <p14:tracePt t="43431" x="6623050" y="1790700"/>
          <p14:tracePt t="43699" x="6635750" y="1790700"/>
          <p14:tracePt t="43730" x="6642100" y="1790700"/>
          <p14:tracePt t="43748" x="6654800" y="1790700"/>
          <p14:tracePt t="43769" x="6661150" y="1790700"/>
          <p14:tracePt t="43775" x="6673850" y="1784350"/>
          <p14:tracePt t="43791" x="6686550" y="1778000"/>
          <p14:tracePt t="62544" x="6680200" y="1784350"/>
          <p14:tracePt t="62552" x="6673850" y="1797050"/>
          <p14:tracePt t="62569" x="6667500" y="1797050"/>
          <p14:tracePt t="62576" x="6661150" y="1803400"/>
          <p14:tracePt t="62586" x="6654800" y="1816100"/>
          <p14:tracePt t="62601" x="6642100" y="1822450"/>
          <p14:tracePt t="62618" x="6623050" y="1828800"/>
          <p14:tracePt t="62633" x="6616700" y="1828800"/>
          <p14:tracePt t="62649" x="6572250" y="1841500"/>
          <p14:tracePt t="62665" x="6546850" y="1854200"/>
          <p14:tracePt t="62680" x="6515100" y="1860550"/>
          <p14:tracePt t="62698" x="6508750" y="1866900"/>
          <p14:tracePt t="62714" x="6489700" y="1866900"/>
          <p14:tracePt t="62730" x="6477000" y="1866900"/>
          <p14:tracePt t="63658" x="6451600" y="1879600"/>
          <p14:tracePt t="63683" x="6438900" y="1885950"/>
          <p14:tracePt t="63746" x="6432550" y="1885950"/>
          <p14:tracePt t="63753" x="6419850" y="1892300"/>
          <p14:tracePt t="63771" x="6413500" y="1911350"/>
          <p14:tracePt t="63795" x="6407150" y="1924050"/>
          <p14:tracePt t="63819" x="6407150" y="1930400"/>
          <p14:tracePt t="63837" x="6400800" y="1936750"/>
          <p14:tracePt t="63851" x="6394450" y="1943100"/>
          <p14:tracePt t="64691" x="6394450" y="1987550"/>
          <p14:tracePt t="64700" x="6394450" y="2038350"/>
          <p14:tracePt t="64708" x="6394450" y="2114550"/>
          <p14:tracePt t="64715" x="6356350" y="2197100"/>
          <p14:tracePt t="64733" x="6261100" y="2393950"/>
          <p14:tracePt t="64748" x="6108700" y="2654300"/>
          <p14:tracePt t="64766" x="5911850" y="3009900"/>
          <p14:tracePt t="64782" x="5702300" y="3302000"/>
          <p14:tracePt t="64798" x="5568950" y="3479800"/>
          <p14:tracePt t="64815" x="5486400" y="3575050"/>
          <p14:tracePt t="64832" x="5422900" y="3625850"/>
          <p14:tracePt t="64849" x="5410200" y="3632200"/>
          <p14:tracePt t="64865" x="5397500" y="3632200"/>
          <p14:tracePt t="64883" x="5384800" y="3638550"/>
          <p14:tracePt t="64899" x="5346700" y="3651250"/>
          <p14:tracePt t="64915" x="5276850" y="3670300"/>
          <p14:tracePt t="64932" x="5162550" y="3689350"/>
          <p14:tracePt t="64938" x="5111750" y="3702050"/>
          <p14:tracePt t="64949" x="5035550" y="3702050"/>
          <p14:tracePt t="64965" x="4876800" y="3702050"/>
          <p14:tracePt t="64982" x="4711700" y="3702050"/>
          <p14:tracePt t="64999" x="4527550" y="3702050"/>
          <p14:tracePt t="65018" x="4349750" y="3714750"/>
          <p14:tracePt t="65032" x="4171950" y="3746500"/>
          <p14:tracePt t="65049" x="4121150" y="3752850"/>
          <p14:tracePt t="65066" x="4114800" y="3752850"/>
          <p14:tracePt t="65562" x="4108450" y="3752850"/>
          <p14:tracePt t="65572" x="4102100" y="3752850"/>
          <p14:tracePt t="65576" x="4102100" y="3778250"/>
          <p14:tracePt t="65588" x="4102100" y="3848100"/>
          <p14:tracePt t="65601" x="4102100" y="3937000"/>
          <p14:tracePt t="65620" x="4102100" y="4216400"/>
          <p14:tracePt t="65633" x="4102100" y="4343400"/>
          <p14:tracePt t="65649" x="4076700" y="4438650"/>
          <p14:tracePt t="65666" x="4076700" y="4476750"/>
          <p14:tracePt t="65683" x="4070350" y="4502150"/>
          <p14:tracePt t="65700" x="4064000" y="4521200"/>
          <p14:tracePt t="65733" x="4057650" y="4521200"/>
          <p14:tracePt t="65750" x="4025900" y="4521200"/>
          <p14:tracePt t="65766" x="3962400" y="4521200"/>
          <p14:tracePt t="65783" x="3860800" y="4502150"/>
          <p14:tracePt t="65800" x="3752850" y="4483100"/>
          <p14:tracePt t="65816" x="3543300" y="4413250"/>
          <p14:tracePt t="65832" x="3390900" y="4375150"/>
          <p14:tracePt t="65850" x="3244850" y="4330700"/>
          <p14:tracePt t="65866" x="3194050" y="4298950"/>
          <p14:tracePt t="65883" x="3117850" y="4267200"/>
          <p14:tracePt t="65899" x="3060700" y="4216400"/>
          <p14:tracePt t="65918" x="3016250" y="4184650"/>
          <p14:tracePt t="65927" x="2971800" y="4159250"/>
          <p14:tracePt t="65933" x="2946400" y="4133850"/>
          <p14:tracePt t="65950" x="2851150" y="4083050"/>
          <p14:tracePt t="65966" x="2736850" y="4032250"/>
          <p14:tracePt t="65983" x="2616200" y="4000500"/>
          <p14:tracePt t="66002" x="2514600" y="3981450"/>
          <p14:tracePt t="66020" x="2368550" y="3930650"/>
          <p14:tracePt t="66033" x="2286000" y="3905250"/>
          <p14:tracePt t="66050" x="2247900" y="3873500"/>
          <p14:tracePt t="66066" x="2222500" y="3841750"/>
          <p14:tracePt t="66083" x="2165350" y="3790950"/>
          <p14:tracePt t="66100" x="2076450" y="3733800"/>
          <p14:tracePt t="66116" x="1930400" y="3632200"/>
          <p14:tracePt t="66133" x="1790700" y="3530600"/>
          <p14:tracePt t="66150" x="1612900" y="3403600"/>
          <p14:tracePt t="66167" x="1485900" y="3321050"/>
          <p14:tracePt t="66183" x="1384300" y="3270250"/>
          <p14:tracePt t="66202" x="1314450" y="3244850"/>
          <p14:tracePt t="66218" x="1282700" y="3238500"/>
          <p14:tracePt t="66233" x="1263650" y="3238500"/>
          <p14:tracePt t="66250" x="1244600" y="3238500"/>
          <p14:tracePt t="66267" x="1231900" y="3238500"/>
          <p14:tracePt t="66283" x="1187450" y="3213100"/>
          <p14:tracePt t="66300" x="1111250" y="3168650"/>
          <p14:tracePt t="66317" x="1016000" y="3105150"/>
          <p14:tracePt t="66334" x="933450" y="3054350"/>
          <p14:tracePt t="66350" x="876300" y="3022600"/>
          <p14:tracePt t="66366" x="869950" y="3016250"/>
          <p14:tracePt t="67204" x="863600" y="3016250"/>
          <p14:tracePt t="67211" x="857250" y="3016250"/>
          <p14:tracePt t="67221" x="844550" y="3016250"/>
          <p14:tracePt t="67234" x="838200" y="3028950"/>
          <p14:tracePt t="67251" x="825500" y="3028950"/>
          <p14:tracePt t="67268" x="819150" y="3041650"/>
          <p14:tracePt t="67284" x="806450" y="3060700"/>
          <p14:tracePt t="67301" x="806450" y="3117850"/>
          <p14:tracePt t="67317" x="806450" y="3213100"/>
          <p14:tracePt t="67334" x="806450" y="3321050"/>
          <p14:tracePt t="67351" x="806450" y="3403600"/>
          <p14:tracePt t="67368" x="806450" y="3479800"/>
          <p14:tracePt t="67386" x="812800" y="3543300"/>
          <p14:tracePt t="67401" x="838200" y="3600450"/>
          <p14:tracePt t="67417" x="863600" y="3651250"/>
          <p14:tracePt t="67434" x="895350" y="3702050"/>
          <p14:tracePt t="67451" x="927100" y="3740150"/>
          <p14:tracePt t="67467" x="939800" y="3759200"/>
          <p14:tracePt t="67484" x="952500" y="3771900"/>
          <p14:tracePt t="67502" x="958850" y="3778250"/>
          <p14:tracePt t="67612" x="971550" y="3778250"/>
          <p14:tracePt t="67622" x="977900" y="3778250"/>
          <p14:tracePt t="67642" x="984250" y="3778250"/>
          <p14:tracePt t="67644" x="996950" y="3778250"/>
          <p14:tracePt t="67661" x="1009650" y="3778250"/>
          <p14:tracePt t="67671" x="1022350" y="3778250"/>
          <p14:tracePt t="67685" x="1035050" y="3778250"/>
          <p14:tracePt t="67702" x="1066800" y="3778250"/>
          <p14:tracePt t="67718" x="1136650" y="3778250"/>
          <p14:tracePt t="67734" x="1327150" y="3829050"/>
          <p14:tracePt t="67751" x="1606550" y="3905250"/>
          <p14:tracePt t="67768" x="2057400" y="4019550"/>
          <p14:tracePt t="67788" x="2698750" y="4121150"/>
          <p14:tracePt t="67801" x="2889250" y="4146550"/>
          <p14:tracePt t="67818" x="2997200" y="4146550"/>
          <p14:tracePt t="67835" x="3009900" y="4146550"/>
          <p14:tracePt t="67851" x="3022600" y="4146550"/>
          <p14:tracePt t="67868" x="3022600" y="4140200"/>
          <p14:tracePt t="67885" x="3022600" y="4121150"/>
          <p14:tracePt t="67901" x="3022600" y="4114800"/>
          <p14:tracePt t="67918" x="3022600" y="4089400"/>
          <p14:tracePt t="67924" x="3022600" y="4076700"/>
          <p14:tracePt t="67934" x="3028950" y="4051300"/>
          <p14:tracePt t="67952" x="3054350" y="4025900"/>
          <p14:tracePt t="67969" x="3092450" y="3987800"/>
          <p14:tracePt t="67986" x="3130550" y="3962400"/>
          <p14:tracePt t="68003" x="3181350" y="3930650"/>
          <p14:tracePt t="68018" x="3219450" y="3917950"/>
          <p14:tracePt t="68035" x="3225800" y="3911600"/>
          <p14:tracePt t="68150" x="3232150" y="3911600"/>
          <p14:tracePt t="68252" x="3238500" y="3911600"/>
          <p14:tracePt t="68258" x="3238500" y="3905250"/>
          <p14:tracePt t="68268" x="3238500" y="3892550"/>
          <p14:tracePt t="68285" x="3194050" y="3835400"/>
          <p14:tracePt t="68301" x="3054350" y="3702050"/>
          <p14:tracePt t="68318" x="2857500" y="3562350"/>
          <p14:tracePt t="68336" x="2609850" y="3422650"/>
          <p14:tracePt t="68351" x="2374900" y="3333750"/>
          <p14:tracePt t="68371" x="2222500" y="3282950"/>
          <p14:tracePt t="68388" x="2146300" y="3282950"/>
          <p14:tracePt t="68402" x="2127250" y="3282950"/>
          <p14:tracePt t="68571" x="2120900" y="3282950"/>
          <p14:tracePt t="68589" x="2114550" y="3282950"/>
          <p14:tracePt t="68610" x="2108200" y="3276600"/>
          <p14:tracePt t="68627" x="2101850" y="3270250"/>
          <p14:tracePt t="68652" x="2101850" y="3263900"/>
          <p14:tracePt t="68668" x="2108200" y="3251200"/>
          <p14:tracePt t="68675" x="2133600" y="3238500"/>
          <p14:tracePt t="68685" x="2190750" y="3225800"/>
          <p14:tracePt t="68702" x="2362200" y="3181350"/>
          <p14:tracePt t="68719" x="2673350" y="3105150"/>
          <p14:tracePt t="68735" x="3041650" y="3009900"/>
          <p14:tracePt t="68752" x="3352800" y="2984500"/>
          <p14:tracePt t="68768" x="3600450" y="2984500"/>
          <p14:tracePt t="68789" x="3873500" y="2984500"/>
          <p14:tracePt t="68802" x="4191000" y="3016250"/>
          <p14:tracePt t="68819" x="4387850" y="3041650"/>
          <p14:tracePt t="68835" x="4578350" y="3060700"/>
          <p14:tracePt t="68852" x="4768850" y="3060700"/>
          <p14:tracePt t="68869" x="4965700" y="3060700"/>
          <p14:tracePt t="68886" x="5143500" y="3060700"/>
          <p14:tracePt t="68903" x="5353050" y="3060700"/>
          <p14:tracePt t="68919" x="5524500" y="3092450"/>
          <p14:tracePt t="68935" x="5689600" y="3111500"/>
          <p14:tracePt t="68941" x="5759450" y="3130550"/>
          <p14:tracePt t="68952" x="5835650" y="3136900"/>
          <p14:tracePt t="68969" x="6000750" y="3155950"/>
          <p14:tracePt t="68987" x="6203950" y="3187700"/>
          <p14:tracePt t="69002" x="6318250" y="3187700"/>
          <p14:tracePt t="69019" x="6407150" y="3187700"/>
          <p14:tracePt t="69035" x="6445250" y="3187700"/>
          <p14:tracePt t="69052" x="6451600" y="3187700"/>
          <p14:tracePt t="69131" x="6457950" y="3187700"/>
          <p14:tracePt t="69734" x="6445250" y="3187700"/>
          <p14:tracePt t="69742" x="6426200" y="3187700"/>
          <p14:tracePt t="69754" x="6394450" y="3187700"/>
          <p14:tracePt t="69769" x="6318250" y="3187700"/>
          <p14:tracePt t="69787" x="6216650" y="3187700"/>
          <p14:tracePt t="69803" x="6159500" y="3187700"/>
          <p14:tracePt t="69819" x="6146800" y="3187700"/>
          <p14:tracePt t="69836" x="6134100" y="3187700"/>
          <p14:tracePt t="70044" x="6108700" y="3181350"/>
          <p14:tracePt t="70052" x="6102350" y="3181350"/>
          <p14:tracePt t="70062" x="6083300" y="3181350"/>
          <p14:tracePt t="70069" x="6076950" y="3181350"/>
          <p14:tracePt t="70087" x="6051550" y="3175000"/>
          <p14:tracePt t="70103" x="6032500" y="3175000"/>
          <p14:tracePt t="70120" x="6019800" y="3168650"/>
          <p14:tracePt t="70137" x="6013450" y="3168650"/>
          <p14:tracePt t="70154" x="5994400" y="3155950"/>
          <p14:tracePt t="70171" x="5949950" y="3136900"/>
          <p14:tracePt t="70189" x="5911850" y="3117850"/>
          <p14:tracePt t="70203" x="5861050" y="3111500"/>
          <p14:tracePt t="70220" x="5829300" y="3111500"/>
          <p14:tracePt t="70237" x="5791200" y="3111500"/>
          <p14:tracePt t="70253" x="5765800" y="3111500"/>
          <p14:tracePt t="70270" x="5746750" y="3098800"/>
          <p14:tracePt t="70332" x="5734050" y="3092450"/>
          <p14:tracePt t="70374" x="5727700" y="3092450"/>
          <p14:tracePt t="70380" x="5721350" y="3092450"/>
          <p14:tracePt t="70393" x="5715000" y="3092450"/>
          <p14:tracePt t="70404" x="5695950" y="3092450"/>
          <p14:tracePt t="70420" x="5676900" y="3086100"/>
          <p14:tracePt t="70437" x="5664200" y="3086100"/>
          <p14:tracePt t="70470" x="5651500" y="3086100"/>
          <p14:tracePt t="71232" x="5638800" y="3086100"/>
          <p14:tracePt t="71241" x="5626100" y="3086100"/>
          <p14:tracePt t="71247" x="5619750" y="3086100"/>
          <p14:tracePt t="71254" x="5613400" y="3086100"/>
          <p14:tracePt t="71271" x="5600700" y="3079750"/>
          <p14:tracePt t="71287" x="5581650" y="3079750"/>
          <p14:tracePt t="71304" x="5543550" y="3079750"/>
          <p14:tracePt t="71321" x="5473700" y="3079750"/>
          <p14:tracePt t="71338" x="5353050" y="3079750"/>
          <p14:tracePt t="71357" x="5187950" y="3079750"/>
          <p14:tracePt t="71373" x="4933950" y="3079750"/>
          <p14:tracePt t="71388" x="4787900" y="3079750"/>
          <p14:tracePt t="71404" x="4648200" y="3079750"/>
          <p14:tracePt t="71421" x="4521200" y="3079750"/>
          <p14:tracePt t="71437" x="4381500" y="3079750"/>
          <p14:tracePt t="71454" x="4286250" y="3079750"/>
          <p14:tracePt t="71471" x="4229100" y="3079750"/>
          <p14:tracePt t="71487" x="4203700" y="3079750"/>
          <p14:tracePt t="71504" x="4184650" y="3092450"/>
          <p14:tracePt t="71521" x="4171950" y="3098800"/>
          <p14:tracePt t="71538" x="4152900" y="3105150"/>
          <p14:tracePt t="71558" x="4146550" y="3105150"/>
          <p14:tracePt t="71571" x="4083050" y="3105150"/>
          <p14:tracePt t="71587" x="4019550" y="3124200"/>
          <p14:tracePt t="71604" x="3937000" y="3124200"/>
          <p14:tracePt t="71621" x="3860800" y="3124200"/>
          <p14:tracePt t="71637" x="3771900" y="3124200"/>
          <p14:tracePt t="71654" x="3727450" y="3124200"/>
          <p14:tracePt t="71671" x="3695700" y="3130550"/>
          <p14:tracePt t="71688" x="3689350" y="3130550"/>
          <p14:tracePt t="71845" x="3702050" y="3130550"/>
          <p14:tracePt t="71853" x="3714750" y="3130550"/>
          <p14:tracePt t="71861" x="3721100" y="3130550"/>
          <p14:tracePt t="71871" x="3740150" y="3130550"/>
          <p14:tracePt t="71888" x="3803650" y="3130550"/>
          <p14:tracePt t="71904" x="3924300" y="3130550"/>
          <p14:tracePt t="71922" x="4089400" y="3130550"/>
          <p14:tracePt t="71938" x="4260850" y="3130550"/>
          <p14:tracePt t="71944" x="4330700" y="3130550"/>
          <p14:tracePt t="71956" x="4521200" y="3130550"/>
          <p14:tracePt t="71973" x="4699000" y="3130550"/>
          <p14:tracePt t="71988" x="4883150" y="3130550"/>
          <p14:tracePt t="72005" x="5067300" y="3130550"/>
          <p14:tracePt t="72021" x="5207000" y="3130550"/>
          <p14:tracePt t="72039" x="5314950" y="3130550"/>
          <p14:tracePt t="72055" x="5378450" y="3130550"/>
          <p14:tracePt t="72071" x="5448300" y="3130550"/>
          <p14:tracePt t="72088" x="5499100" y="3130550"/>
          <p14:tracePt t="72108" x="5588000" y="3130550"/>
          <p14:tracePt t="72122" x="5708650" y="3155950"/>
          <p14:tracePt t="72140" x="5867400" y="3175000"/>
          <p14:tracePt t="72159" x="6172200" y="3175000"/>
          <p14:tracePt t="72172" x="6407150" y="3175000"/>
          <p14:tracePt t="72188" x="6642100" y="3175000"/>
          <p14:tracePt t="72205" x="6851650" y="3175000"/>
          <p14:tracePt t="72221" x="7016750" y="3175000"/>
          <p14:tracePt t="72238" x="7175500" y="3175000"/>
          <p14:tracePt t="72255" x="7296150" y="3175000"/>
          <p14:tracePt t="72272" x="7372350" y="3175000"/>
          <p14:tracePt t="72288" x="7467600" y="3181350"/>
          <p14:tracePt t="72305" x="7556500" y="3200400"/>
          <p14:tracePt t="72322" x="7689850" y="3213100"/>
          <p14:tracePt t="72339" x="7804150" y="3213100"/>
          <p14:tracePt t="72357" x="7975600" y="3213100"/>
          <p14:tracePt t="72372" x="8051800" y="3213100"/>
          <p14:tracePt t="72388" x="8108950" y="3206750"/>
          <p14:tracePt t="72405" x="8153400" y="3187700"/>
          <p14:tracePt t="72422" x="8178800" y="3168650"/>
          <p14:tracePt t="72438" x="8204200" y="3155950"/>
          <p14:tracePt t="72455" x="8216900" y="3149600"/>
          <p14:tracePt t="72471" x="8223250" y="3143250"/>
          <p14:tracePt t="72488" x="8248650" y="3136900"/>
          <p14:tracePt t="72505" x="8293100" y="3130550"/>
          <p14:tracePt t="72522" x="8401050" y="3111500"/>
          <p14:tracePt t="72539" x="8521700" y="3060700"/>
          <p14:tracePt t="72555" x="8686800" y="2984500"/>
          <p14:tracePt t="72571" x="8731250" y="2959100"/>
          <p14:tracePt t="72588" x="8750300" y="2946400"/>
          <p14:tracePt t="72736" x="8750300" y="2952750"/>
          <p14:tracePt t="72752" x="8750300" y="2959100"/>
          <p14:tracePt t="72767" x="8750300" y="2965450"/>
          <p14:tracePt t="72777" x="8756650" y="2971800"/>
          <p14:tracePt t="72789" x="8763000" y="2978150"/>
          <p14:tracePt t="72805" x="8775700" y="2978150"/>
          <p14:tracePt t="72822" x="8788400" y="2978150"/>
          <p14:tracePt t="72838" x="8794750" y="2978150"/>
          <p14:tracePt t="73400" x="8794750" y="2984500"/>
          <p14:tracePt t="73416" x="8788400" y="2990850"/>
          <p14:tracePt t="73425" x="8775700" y="2990850"/>
          <p14:tracePt t="73430" x="8763000" y="3003550"/>
          <p14:tracePt t="73439" x="8743950" y="3009900"/>
          <p14:tracePt t="73456" x="8699500" y="3022600"/>
          <p14:tracePt t="73463" x="8655050" y="3028950"/>
          <p14:tracePt t="73473" x="8597900" y="3041650"/>
          <p14:tracePt t="73489" x="8445500" y="3086100"/>
          <p14:tracePt t="73506" x="8235950" y="3143250"/>
          <p14:tracePt t="73524" x="8013700" y="3194050"/>
          <p14:tracePt t="73542" x="7461250" y="3327400"/>
          <p14:tracePt t="73558" x="7061200" y="3397250"/>
          <p14:tracePt t="73573" x="6711950" y="3454400"/>
          <p14:tracePt t="73589" x="6388100" y="3486150"/>
          <p14:tracePt t="73606" x="6140450" y="3524250"/>
          <p14:tracePt t="73623" x="5943600" y="3568700"/>
          <p14:tracePt t="73640" x="5803900" y="3600450"/>
          <p14:tracePt t="73656" x="5670550" y="3632200"/>
          <p14:tracePt t="73673" x="5511800" y="3651250"/>
          <p14:tracePt t="73690" x="5308600" y="3651250"/>
          <p14:tracePt t="73706" x="5080000" y="3651250"/>
          <p14:tracePt t="73723" x="4832350" y="3651250"/>
          <p14:tracePt t="73742" x="4337050" y="3651250"/>
          <p14:tracePt t="73756" x="3968750" y="3651250"/>
          <p14:tracePt t="73773" x="3511550" y="3651250"/>
          <p14:tracePt t="73790" x="3009900" y="3663950"/>
          <p14:tracePt t="73806" x="2533650" y="3663950"/>
          <p14:tracePt t="73823" x="2159000" y="3689350"/>
          <p14:tracePt t="73839" x="1936750" y="3689350"/>
          <p14:tracePt t="73856" x="1809750" y="3708400"/>
          <p14:tracePt t="73873" x="1727200" y="3727450"/>
          <p14:tracePt t="73890" x="1695450" y="3727450"/>
          <p14:tracePt t="73906" x="1676400" y="3727450"/>
          <p14:tracePt t="73923" x="1651000" y="3727450"/>
          <p14:tracePt t="73943" x="1619250" y="3727450"/>
          <p14:tracePt t="73956" x="1555750" y="3702050"/>
          <p14:tracePt t="73973" x="1466850" y="3683000"/>
          <p14:tracePt t="73990" x="1358900" y="3657600"/>
          <p14:tracePt t="74006" x="1225550" y="3644900"/>
          <p14:tracePt t="74023" x="1098550" y="3619500"/>
          <p14:tracePt t="74040" x="977900" y="3606800"/>
          <p14:tracePt t="74056" x="901700" y="3600450"/>
          <p14:tracePt t="74073" x="857250" y="3581400"/>
          <p14:tracePt t="74342" x="863600" y="3581400"/>
          <p14:tracePt t="74350" x="882650" y="3581400"/>
          <p14:tracePt t="74361" x="895350" y="3581400"/>
          <p14:tracePt t="74373" x="984250" y="3581400"/>
          <p14:tracePt t="74390" x="1111250" y="3581400"/>
          <p14:tracePt t="74407" x="1289050" y="3549650"/>
          <p14:tracePt t="74424" x="1473200" y="3530600"/>
          <p14:tracePt t="74440" x="1682750" y="3505200"/>
          <p14:tracePt t="74457" x="1854200" y="3479800"/>
          <p14:tracePt t="74463" x="1943100" y="3460750"/>
          <p14:tracePt t="74473" x="2006600" y="3454400"/>
          <p14:tracePt t="74490" x="2082800" y="3448050"/>
          <p14:tracePt t="74507" x="2114550" y="3448050"/>
          <p14:tracePt t="74818" x="2108200" y="3448050"/>
          <p14:tracePt t="74831" x="2101850" y="3448050"/>
          <p14:tracePt t="74904" x="2127250" y="3448050"/>
          <p14:tracePt t="74912" x="2159000" y="3441700"/>
          <p14:tracePt t="74926" x="2266950" y="3441700"/>
          <p14:tracePt t="74941" x="2425700" y="3441700"/>
          <p14:tracePt t="74957" x="2686050" y="3441700"/>
          <p14:tracePt t="74974" x="3092450" y="3441700"/>
          <p14:tracePt t="74990" x="3460750" y="3441700"/>
          <p14:tracePt t="75007" x="3721100" y="3441700"/>
          <p14:tracePt t="75024" x="3943350" y="3441700"/>
          <p14:tracePt t="75040" x="4121150" y="3441700"/>
          <p14:tracePt t="75057" x="4248150" y="3441700"/>
          <p14:tracePt t="75074" x="4337050" y="3441700"/>
          <p14:tracePt t="75091" x="4400550" y="3454400"/>
          <p14:tracePt t="75109" x="4432300" y="3454400"/>
          <p14:tracePt t="75127" x="4464050" y="3454400"/>
          <p14:tracePt t="75143" x="4502150" y="3454400"/>
          <p14:tracePt t="75157" x="4552950" y="3454400"/>
          <p14:tracePt t="75174" x="4603750" y="3454400"/>
          <p14:tracePt t="75191" x="4673600" y="3441700"/>
          <p14:tracePt t="75207" x="4749800" y="3429000"/>
          <p14:tracePt t="75224" x="4845050" y="3429000"/>
          <p14:tracePt t="75241" x="4933950" y="3429000"/>
          <p14:tracePt t="75257" x="5048250" y="3429000"/>
          <p14:tracePt t="75274" x="5168900" y="3429000"/>
          <p14:tracePt t="75291" x="5283200" y="3429000"/>
          <p14:tracePt t="75308" x="5378450" y="3429000"/>
          <p14:tracePt t="75327" x="5480050" y="3429000"/>
          <p14:tracePt t="75341" x="5543550" y="3435350"/>
          <p14:tracePt t="75358" x="5638800" y="3454400"/>
          <p14:tracePt t="75374" x="5746750" y="3486150"/>
          <p14:tracePt t="75391" x="5880100" y="3505200"/>
          <p14:tracePt t="75407" x="6045200" y="3511550"/>
          <p14:tracePt t="75424" x="6203950" y="3511550"/>
          <p14:tracePt t="75441" x="6343650" y="3511550"/>
          <p14:tracePt t="75458" x="6457950" y="3511550"/>
          <p14:tracePt t="75464" x="6521450" y="3511550"/>
          <p14:tracePt t="75474" x="6578600" y="3511550"/>
          <p14:tracePt t="75491" x="6686550" y="3511550"/>
          <p14:tracePt t="75510" x="6800850" y="3511550"/>
          <p14:tracePt t="75527" x="6953250" y="3511550"/>
          <p14:tracePt t="75542" x="7016750" y="3511550"/>
          <p14:tracePt t="75557" x="7073900" y="3511550"/>
          <p14:tracePt t="75574" x="7124700" y="3511550"/>
          <p14:tracePt t="75591" x="7175500" y="3511550"/>
          <p14:tracePt t="75608" x="7226300" y="3511550"/>
          <p14:tracePt t="75625" x="7258050" y="3511550"/>
          <p14:tracePt t="75641" x="7289800" y="3511550"/>
          <p14:tracePt t="75658" x="7302500" y="3511550"/>
          <p14:tracePt t="75674" x="7308850" y="3511550"/>
          <p14:tracePt t="75807" x="7315200" y="3511550"/>
          <p14:tracePt t="75814" x="7340600" y="3511550"/>
          <p14:tracePt t="75824" x="7366000" y="3511550"/>
          <p14:tracePt t="75841" x="7442200" y="3511550"/>
          <p14:tracePt t="75858" x="7556500" y="3511550"/>
          <p14:tracePt t="75875" x="7727950" y="3511550"/>
          <p14:tracePt t="75891" x="7874000" y="3511550"/>
          <p14:tracePt t="75910" x="7988300" y="3511550"/>
          <p14:tracePt t="75929" x="8070850" y="3511550"/>
          <p14:tracePt t="75941" x="8108950" y="3511550"/>
          <p14:tracePt t="75958" x="8115300" y="3511550"/>
          <p14:tracePt t="75975" x="8128000" y="3505200"/>
          <p14:tracePt t="75991" x="8134350" y="3505200"/>
          <p14:tracePt t="76009" x="8140700" y="3505200"/>
          <p14:tracePt t="76025" x="8147050" y="3498850"/>
          <p14:tracePt t="76520" x="8191500" y="3498850"/>
          <p14:tracePt t="76529" x="8248650" y="3498850"/>
          <p14:tracePt t="76534" x="8318500" y="3498850"/>
          <p14:tracePt t="76545" x="8375650" y="3498850"/>
          <p14:tracePt t="76558" x="8483600" y="3517900"/>
          <p14:tracePt t="76576" x="8591550" y="3524250"/>
          <p14:tracePt t="76592" x="8718550" y="3549650"/>
          <p14:tracePt t="76608" x="8807450" y="3549650"/>
          <p14:tracePt t="76626" x="8858250" y="3549650"/>
          <p14:tracePt t="76642" x="8890000" y="3549650"/>
          <p14:tracePt t="76658" x="8909050" y="3549650"/>
          <p14:tracePt t="76780" x="8915400" y="3549650"/>
          <p14:tracePt t="76782" x="8928100" y="3549650"/>
          <p14:tracePt t="76792" x="8940800" y="3549650"/>
          <p14:tracePt t="76809" x="8966200" y="3549650"/>
          <p14:tracePt t="76825" x="9023350" y="3549650"/>
          <p14:tracePt t="76842" x="9074150" y="3549650"/>
          <p14:tracePt t="76859" x="9131300" y="3556000"/>
          <p14:tracePt t="76876" x="9175750" y="3556000"/>
          <p14:tracePt t="76892" x="9194800" y="3556000"/>
          <p14:tracePt t="76909" x="9201150" y="3556000"/>
          <p14:tracePt t="77195" x="9207500" y="3556000"/>
          <p14:tracePt t="77201" x="9220200" y="3556000"/>
          <p14:tracePt t="77209" x="9232900" y="3556000"/>
          <p14:tracePt t="77226" x="9258300" y="3556000"/>
          <p14:tracePt t="77242" x="9271000" y="3556000"/>
          <p14:tracePt t="77259" x="9283700" y="3556000"/>
          <p14:tracePt t="77275" x="9296400" y="3556000"/>
          <p14:tracePt t="77319" x="9302750" y="3556000"/>
          <p14:tracePt t="77520" x="9321800" y="3556000"/>
          <p14:tracePt t="77530" x="9340850" y="3556000"/>
          <p14:tracePt t="77535" x="9385300" y="3556000"/>
          <p14:tracePt t="77547" x="9448800" y="3556000"/>
          <p14:tracePt t="77560" x="9652000" y="3556000"/>
          <p14:tracePt t="77576" x="9848850" y="3556000"/>
          <p14:tracePt t="77593" x="10052050" y="3556000"/>
          <p14:tracePt t="77610" x="10229850" y="3556000"/>
          <p14:tracePt t="77627" x="10337800" y="3556000"/>
          <p14:tracePt t="77644" x="10382250" y="3556000"/>
          <p14:tracePt t="77661" x="10388600" y="3556000"/>
          <p14:tracePt t="77702" x="10394950" y="3556000"/>
          <p14:tracePt t="77727" x="10420350" y="3556000"/>
          <p14:tracePt t="77735" x="10433050" y="3556000"/>
          <p14:tracePt t="77749" x="10452100" y="3556000"/>
          <p14:tracePt t="77760" x="10515600" y="3556000"/>
          <p14:tracePt t="77777" x="10623550" y="3556000"/>
          <p14:tracePt t="77793" x="10788650" y="3606800"/>
          <p14:tracePt t="77809" x="10991850" y="3670300"/>
          <p14:tracePt t="77826" x="11176000" y="3708400"/>
          <p14:tracePt t="77843" x="11226800" y="3708400"/>
          <p14:tracePt t="77860" x="11252200" y="3702050"/>
          <p14:tracePt t="77876" x="11252200" y="3683000"/>
          <p14:tracePt t="77893" x="11220450" y="3657600"/>
          <p14:tracePt t="77911" x="11150600" y="3632200"/>
          <p14:tracePt t="77926" x="11131550" y="3625850"/>
          <p14:tracePt t="78136" x="11118850" y="3625850"/>
          <p14:tracePt t="78144" x="11112500" y="3625850"/>
          <p14:tracePt t="78151" x="11106150" y="3625850"/>
          <p14:tracePt t="78163" x="11099800" y="3625850"/>
          <p14:tracePt t="78176" x="11080750" y="3625850"/>
          <p14:tracePt t="78194" x="11068050" y="3632200"/>
          <p14:tracePt t="78210" x="11055350" y="3632200"/>
          <p14:tracePt t="78227" x="11036300" y="3632200"/>
          <p14:tracePt t="78260" x="11029950" y="3632200"/>
          <p14:tracePt t="79235" x="11017250" y="3632200"/>
          <p14:tracePt t="79243" x="10972800" y="3632200"/>
          <p14:tracePt t="79252" x="10922000" y="3632200"/>
          <p14:tracePt t="79261" x="10814050" y="3632200"/>
          <p14:tracePt t="79281" x="10509250" y="3632200"/>
          <p14:tracePt t="79298" x="9950450" y="3632200"/>
          <p14:tracePt t="79311" x="9169400" y="3632200"/>
          <p14:tracePt t="79330" x="8559800" y="3663950"/>
          <p14:tracePt t="79344" x="7962900" y="3803650"/>
          <p14:tracePt t="79361" x="7334250" y="4025900"/>
          <p14:tracePt t="79378" x="6673850" y="4311650"/>
          <p14:tracePt t="79394" x="5981700" y="4540250"/>
          <p14:tracePt t="79411" x="5397500" y="4705350"/>
          <p14:tracePt t="79427" x="4965700" y="4838700"/>
          <p14:tracePt t="79444" x="4533900" y="4946650"/>
          <p14:tracePt t="79461" x="4203700" y="5003800"/>
          <p14:tracePt t="79467" x="3994150" y="5041900"/>
          <p14:tracePt t="79479" x="3829050" y="5073650"/>
          <p14:tracePt t="79498" x="3327400" y="5162550"/>
          <p14:tracePt t="79511" x="3092450" y="5213350"/>
          <p14:tracePt t="79528" x="2921000" y="5232400"/>
          <p14:tracePt t="79544" x="2781300" y="5264150"/>
          <p14:tracePt t="79561" x="2654300" y="5270500"/>
          <p14:tracePt t="79578" x="2501900" y="5270500"/>
          <p14:tracePt t="79594" x="2355850" y="5270500"/>
          <p14:tracePt t="79611" x="2247900" y="5270500"/>
          <p14:tracePt t="79629" x="2171700" y="5270500"/>
          <p14:tracePt t="79645" x="2139950" y="5270500"/>
          <p14:tracePt t="79662" x="2133600" y="5270500"/>
          <p14:tracePt t="79736" x="2133600" y="5257800"/>
          <p14:tracePt t="79745" x="2146300" y="5226050"/>
          <p14:tracePt t="79752" x="2159000" y="5181600"/>
          <p14:tracePt t="79761" x="2184400" y="5124450"/>
          <p14:tracePt t="79778" x="2209800" y="5003800"/>
          <p14:tracePt t="79794" x="2241550" y="4883150"/>
          <p14:tracePt t="79812" x="2266950" y="4762500"/>
          <p14:tracePt t="79828" x="2286000" y="4660900"/>
          <p14:tracePt t="79845" x="2324100" y="4591050"/>
          <p14:tracePt t="79861" x="2355850" y="4527550"/>
          <p14:tracePt t="79878" x="2362200" y="4514850"/>
          <p14:tracePt t="79895" x="2368550" y="4502150"/>
          <p14:tracePt t="80012" x="2374900" y="4495800"/>
          <p14:tracePt t="80020" x="2374900" y="4489450"/>
          <p14:tracePt t="80028" x="2381250" y="4483100"/>
          <p14:tracePt t="80045" x="2406650" y="4451350"/>
          <p14:tracePt t="80064" x="2419350" y="4425950"/>
          <p14:tracePt t="80081" x="2432050" y="4394200"/>
          <p14:tracePt t="80095" x="2432050" y="4368800"/>
          <p14:tracePt t="80112" x="2438400" y="4368800"/>
          <p14:tracePt t="80129" x="2438400" y="4349750"/>
          <p14:tracePt t="80876" x="2444750" y="4330700"/>
          <p14:tracePt t="80881" x="2457450" y="4318000"/>
          <p14:tracePt t="80895" x="2476500" y="4298950"/>
          <p14:tracePt t="80913" x="2489200" y="4292600"/>
          <p14:tracePt t="80929" x="2489200" y="4279900"/>
          <p14:tracePt t="80945" x="2501900" y="4241800"/>
          <p14:tracePt t="80962" x="2508250" y="4210050"/>
          <p14:tracePt t="80969" x="2514600" y="4191000"/>
          <p14:tracePt t="80996" x="2514600" y="4184650"/>
          <p14:tracePt t="81585" x="2514600" y="4191000"/>
          <p14:tracePt t="81617" x="2508250" y="4197350"/>
          <p14:tracePt t="81625" x="2508250" y="4203700"/>
          <p14:tracePt t="81636" x="2508250" y="4210050"/>
          <p14:tracePt t="81646" x="2508250" y="4216400"/>
          <p14:tracePt t="81663" x="2514600" y="4241800"/>
          <p14:tracePt t="81680" x="2520950" y="4260850"/>
          <p14:tracePt t="81696" x="2520950" y="4279900"/>
          <p14:tracePt t="81713" x="2520950" y="4286250"/>
          <p14:tracePt t="81730" x="2520950" y="4292600"/>
          <p14:tracePt t="82465" x="2520950" y="4305300"/>
          <p14:tracePt t="82472" x="2520950" y="4311650"/>
          <p14:tracePt t="82485" x="2533650" y="4318000"/>
          <p14:tracePt t="82497" x="2584450" y="4324350"/>
          <p14:tracePt t="82514" x="2622550" y="4343400"/>
          <p14:tracePt t="82530" x="2686050" y="4362450"/>
          <p14:tracePt t="82547" x="2717800" y="4381500"/>
          <p14:tracePt t="82564" x="2749550" y="4387850"/>
          <p14:tracePt t="82581" x="2762250" y="4400550"/>
          <p14:tracePt t="82694" x="2774950" y="4400550"/>
          <p14:tracePt t="82701" x="2787650" y="4400550"/>
          <p14:tracePt t="82713" x="2806700" y="4400550"/>
          <p14:tracePt t="82730" x="2844800" y="4400550"/>
          <p14:tracePt t="82747" x="2889250" y="4400550"/>
          <p14:tracePt t="82764" x="2921000" y="4400550"/>
          <p14:tracePt t="82780" x="2965450" y="4394200"/>
          <p14:tracePt t="82797" x="2990850" y="4375150"/>
          <p14:tracePt t="82814" x="3035300" y="4356100"/>
          <p14:tracePt t="82830" x="3067050" y="4337050"/>
          <p14:tracePt t="82847" x="3117850" y="4311650"/>
          <p14:tracePt t="82864" x="3175000" y="4273550"/>
          <p14:tracePt t="82880" x="3206750" y="4260850"/>
          <p14:tracePt t="82898" x="3238500" y="4254500"/>
          <p14:tracePt t="82914" x="3270250" y="4241800"/>
          <p14:tracePt t="82931" x="3327400" y="4210050"/>
          <p14:tracePt t="82948" x="3378200" y="4171950"/>
          <p14:tracePt t="82964" x="3460750" y="4114800"/>
          <p14:tracePt t="82971" x="3486150" y="4095750"/>
          <p14:tracePt t="82981" x="3517900" y="4064000"/>
          <p14:tracePt t="82997" x="3581400" y="4013200"/>
          <p14:tracePt t="83014" x="3625850" y="3962400"/>
          <p14:tracePt t="83030" x="3651250" y="3930650"/>
          <p14:tracePt t="83047" x="3663950" y="3911600"/>
          <p14:tracePt t="83065" x="3676650" y="3886200"/>
          <p14:tracePt t="83081" x="3695700" y="3854450"/>
          <p14:tracePt t="83097" x="3714750" y="3803650"/>
          <p14:tracePt t="83114" x="3721100" y="3759200"/>
          <p14:tracePt t="83131" x="3733800" y="3689350"/>
          <p14:tracePt t="83147" x="3733800" y="3644900"/>
          <p14:tracePt t="83164" x="3733800" y="3600450"/>
          <p14:tracePt t="83181" x="3733800" y="3568700"/>
          <p14:tracePt t="83197" x="3733800" y="3536950"/>
          <p14:tracePt t="83214" x="3714750" y="3498850"/>
          <p14:tracePt t="83230" x="3695700" y="3479800"/>
          <p14:tracePt t="83247" x="3683000" y="3467100"/>
          <p14:tracePt t="83266" x="3670300" y="3460750"/>
          <p14:tracePt t="83281" x="3657600" y="3454400"/>
          <p14:tracePt t="83297" x="3638550" y="3435350"/>
          <p14:tracePt t="83315" x="3632200" y="3429000"/>
          <p14:tracePt t="83331" x="3600450" y="3409950"/>
          <p14:tracePt t="83348" x="3568700" y="3397250"/>
          <p14:tracePt t="83364" x="3530600" y="3378200"/>
          <p14:tracePt t="83381" x="3492500" y="3365500"/>
          <p14:tracePt t="83398" x="3448050" y="3346450"/>
          <p14:tracePt t="83414" x="3390900" y="3340100"/>
          <p14:tracePt t="83434" x="3314700" y="3308350"/>
          <p14:tracePt t="83448" x="3289300" y="3295650"/>
          <p14:tracePt t="83466" x="3206750" y="3263900"/>
          <p14:tracePt t="83474" x="3181350" y="3257550"/>
          <p14:tracePt t="83481" x="3149600" y="3244850"/>
          <p14:tracePt t="83498" x="3098800" y="3238500"/>
          <p14:tracePt t="83514" x="3041650" y="3213100"/>
          <p14:tracePt t="83531" x="2997200" y="3200400"/>
          <p14:tracePt t="83548" x="2933700" y="3181350"/>
          <p14:tracePt t="83566" x="2889250" y="3168650"/>
          <p14:tracePt t="83581" x="2838450" y="3168650"/>
          <p14:tracePt t="83598" x="2806700" y="3168650"/>
          <p14:tracePt t="83615" x="2749550" y="3168650"/>
          <p14:tracePt t="83633" x="2686050" y="3194050"/>
          <p14:tracePt t="83650" x="2660650" y="3206750"/>
          <p14:tracePt t="83667" x="2597150" y="3225800"/>
          <p14:tracePt t="83682" x="2552700" y="3251200"/>
          <p14:tracePt t="83698" x="2520950" y="3270250"/>
          <p14:tracePt t="83714" x="2501900" y="3276600"/>
          <p14:tracePt t="83732" x="2489200" y="3289300"/>
          <p14:tracePt t="83748" x="2482850" y="3289300"/>
          <p14:tracePt t="83765" x="2470150" y="3295650"/>
          <p14:tracePt t="83781" x="2444750" y="3314700"/>
          <p14:tracePt t="83801" x="2425700" y="3333750"/>
          <p14:tracePt t="83815" x="2406650" y="3359150"/>
          <p14:tracePt t="83834" x="2393950" y="3365500"/>
          <p14:tracePt t="83848" x="2387600" y="3390900"/>
          <p14:tracePt t="83864" x="2368550" y="3416300"/>
          <p14:tracePt t="83881" x="2362200" y="3435350"/>
          <p14:tracePt t="83898" x="2349500" y="3473450"/>
          <p14:tracePt t="83915" x="2343150" y="3492500"/>
          <p14:tracePt t="83932" x="2330450" y="3524250"/>
          <p14:tracePt t="83949" x="2311400" y="3556000"/>
          <p14:tracePt t="83965" x="2298700" y="3606800"/>
          <p14:tracePt t="83971" x="2292350" y="3632200"/>
          <p14:tracePt t="83981" x="2279650" y="3657600"/>
          <p14:tracePt t="83998" x="2273300" y="3695700"/>
          <p14:tracePt t="84015" x="2266950" y="3740150"/>
          <p14:tracePt t="84033" x="2266950" y="3771900"/>
          <p14:tracePt t="84048" x="2254250" y="3803650"/>
          <p14:tracePt t="84066" x="2247900" y="3854450"/>
          <p14:tracePt t="84082" x="2228850" y="3886200"/>
          <p14:tracePt t="84098" x="2228850" y="3930650"/>
          <p14:tracePt t="84115" x="2228850" y="3956050"/>
          <p14:tracePt t="84131" x="2235200" y="3987800"/>
          <p14:tracePt t="84149" x="2235200" y="4000500"/>
          <p14:tracePt t="84165" x="2235200" y="4038600"/>
          <p14:tracePt t="84181" x="2254250" y="4070350"/>
          <p14:tracePt t="84198" x="2266950" y="4089400"/>
          <p14:tracePt t="84215" x="2279650" y="4108450"/>
          <p14:tracePt t="84231" x="2286000" y="4121150"/>
          <p14:tracePt t="84248" x="2292350" y="4121150"/>
          <p14:tracePt t="84265" x="2298700" y="4127500"/>
          <p14:tracePt t="84282" x="2305050" y="4133850"/>
          <p14:tracePt t="84299" x="2317750" y="4133850"/>
          <p14:tracePt t="84316" x="2336800" y="4140200"/>
          <p14:tracePt t="84332" x="2362200" y="4152900"/>
          <p14:tracePt t="84348" x="2413000" y="4165600"/>
          <p14:tracePt t="84365" x="2457450" y="4171950"/>
          <p14:tracePt t="84383" x="2508250" y="4191000"/>
          <p14:tracePt t="84399" x="2578100" y="4216400"/>
          <p14:tracePt t="84415" x="2628900" y="4229100"/>
          <p14:tracePt t="84432" x="2667000" y="4235450"/>
          <p14:tracePt t="84448" x="2698750" y="4254500"/>
          <p14:tracePt t="84465" x="2717800" y="4254500"/>
          <p14:tracePt t="84482" x="2743200" y="4260850"/>
          <p14:tracePt t="84499" x="2749550" y="4260850"/>
          <p14:tracePt t="84515" x="2762250" y="4260850"/>
          <p14:tracePt t="84532" x="2794000" y="4273550"/>
          <p14:tracePt t="84548" x="2800350" y="4273550"/>
          <p14:tracePt t="84566" x="2825750" y="4273550"/>
          <p14:tracePt t="84582" x="2844800" y="4273550"/>
          <p14:tracePt t="84599" x="2863850" y="4273550"/>
          <p14:tracePt t="84617" x="2895600" y="4273550"/>
          <p14:tracePt t="84633" x="2921000" y="4273550"/>
          <p14:tracePt t="84651" x="2952750" y="4273550"/>
          <p14:tracePt t="84666" x="2971800" y="4273550"/>
          <p14:tracePt t="84682" x="2984500" y="4273550"/>
          <p14:tracePt t="84698" x="3003550" y="4273550"/>
          <p14:tracePt t="84715" x="3022600" y="4267200"/>
          <p14:tracePt t="84732" x="3028950" y="4267200"/>
          <p14:tracePt t="84749" x="3041650" y="4267200"/>
          <p14:tracePt t="84765" x="3060700" y="4267200"/>
          <p14:tracePt t="84782" x="3086100" y="4267200"/>
          <p14:tracePt t="84799" x="3105150" y="4267200"/>
          <p14:tracePt t="84817" x="3124200" y="4267200"/>
          <p14:tracePt t="84832" x="3136900" y="4267200"/>
          <p14:tracePt t="84849" x="3155950" y="4267200"/>
          <p14:tracePt t="84865" x="3181350" y="4254500"/>
          <p14:tracePt t="84882" x="3194050" y="4254500"/>
          <p14:tracePt t="84899" x="3225800" y="4241800"/>
          <p14:tracePt t="84915" x="3276600" y="4210050"/>
          <p14:tracePt t="84932" x="3340100" y="4165600"/>
          <p14:tracePt t="84949" x="3384550" y="4133850"/>
          <p14:tracePt t="84966" x="3403600" y="4121150"/>
          <p14:tracePt t="84975" x="3403600" y="4114800"/>
          <p14:tracePt t="84982" x="3409950" y="4114800"/>
          <p14:tracePt t="85006" x="3416300" y="4108450"/>
          <p14:tracePt t="85026" x="3422650" y="4095750"/>
          <p14:tracePt t="85040" x="3429000" y="4095750"/>
          <p14:tracePt t="85053" x="3441700" y="4083050"/>
          <p14:tracePt t="85066" x="3454400" y="4070350"/>
          <p14:tracePt t="85083" x="3467100" y="4051300"/>
          <p14:tracePt t="85099" x="3467100" y="4044950"/>
          <p14:tracePt t="85156" x="3473450" y="4038600"/>
          <p14:tracePt t="85368" x="3473450" y="4032250"/>
          <p14:tracePt t="85397" x="3473450" y="4025900"/>
          <p14:tracePt t="85445" x="3473450" y="4019550"/>
          <p14:tracePt t="86654" x="3479800" y="4013200"/>
          <p14:tracePt t="86659" x="3543300" y="3994150"/>
          <p14:tracePt t="86669" x="3663950" y="3994150"/>
          <p14:tracePt t="86684" x="3848100" y="3994150"/>
          <p14:tracePt t="86700" x="3975100" y="3994150"/>
          <p14:tracePt t="86717" x="4102100" y="3994150"/>
          <p14:tracePt t="86734" x="4241800" y="3994150"/>
          <p14:tracePt t="86751" x="4330700" y="3994150"/>
          <p14:tracePt t="86767" x="4387850" y="3994150"/>
          <p14:tracePt t="86784" x="4400550" y="3994150"/>
          <p14:tracePt t="87109" x="4400550" y="4000500"/>
          <p14:tracePt t="87117" x="4381500" y="4013200"/>
          <p14:tracePt t="87124" x="4362450" y="4032250"/>
          <p14:tracePt t="87134" x="4337050" y="4051300"/>
          <p14:tracePt t="87151" x="4279900" y="4089400"/>
          <p14:tracePt t="87168" x="4235450" y="4121150"/>
          <p14:tracePt t="87184" x="4229100" y="4121150"/>
          <p14:tracePt t="87585" x="4222750" y="4121150"/>
          <p14:tracePt t="87606" x="4235450" y="4121150"/>
          <p14:tracePt t="87611" x="4254500" y="4121150"/>
          <p14:tracePt t="87623" x="4286250" y="4121150"/>
          <p14:tracePt t="87635" x="4394200" y="4121150"/>
          <p14:tracePt t="87651" x="4546600" y="4121150"/>
          <p14:tracePt t="87668" x="4667250" y="4121150"/>
          <p14:tracePt t="87685" x="4743450" y="4121150"/>
          <p14:tracePt t="87701" x="4787900" y="4121150"/>
          <p14:tracePt t="87718" x="4800600" y="4121150"/>
          <p14:tracePt t="87774" x="4813300" y="4121150"/>
          <p14:tracePt t="87780" x="4832350" y="4121150"/>
          <p14:tracePt t="87791" x="4870450" y="4121150"/>
          <p14:tracePt t="87801" x="4914900" y="4121150"/>
          <p14:tracePt t="87820" x="5118100" y="4108450"/>
          <p14:tracePt t="87835" x="5264150" y="4108450"/>
          <p14:tracePt t="87851" x="5454650" y="4108450"/>
          <p14:tracePt t="87868" x="5638800" y="4121150"/>
          <p14:tracePt t="87885" x="5784850" y="4121150"/>
          <p14:tracePt t="87901" x="5880100" y="4121150"/>
          <p14:tracePt t="87918" x="5911850" y="4121150"/>
          <p14:tracePt t="87980" x="5918200" y="4121150"/>
          <p14:tracePt t="88188" x="5905500" y="4121150"/>
          <p14:tracePt t="88196" x="5867400" y="4121150"/>
          <p14:tracePt t="88207" x="5848350" y="4114800"/>
          <p14:tracePt t="88221" x="5797550" y="4108450"/>
          <p14:tracePt t="88235" x="5778500" y="4102100"/>
          <p14:tracePt t="88252" x="5759450" y="4095750"/>
          <p14:tracePt t="88300" x="5753100" y="4089400"/>
          <p14:tracePt t="88324" x="5759450" y="4089400"/>
          <p14:tracePt t="91609" x="5753100" y="4089400"/>
          <p14:tracePt t="91613" x="5727700" y="4089400"/>
          <p14:tracePt t="91625" x="5702300" y="4089400"/>
          <p14:tracePt t="91638" x="5664200" y="4089400"/>
          <p14:tracePt t="91655" x="5613400" y="4089400"/>
          <p14:tracePt t="91672" x="5594350" y="4089400"/>
          <p14:tracePt t="91688" x="5588000" y="4089400"/>
          <p14:tracePt t="91705" x="5575300" y="4095750"/>
          <p14:tracePt t="91743" x="5568950" y="4095750"/>
          <p14:tracePt t="91760" x="5562600" y="4095750"/>
          <p14:tracePt t="91775" x="5556250" y="4095750"/>
          <p14:tracePt t="91790" x="5511800" y="4095750"/>
          <p14:tracePt t="91805" x="5454650" y="4095750"/>
          <p14:tracePt t="91821" x="5397500" y="4095750"/>
          <p14:tracePt t="91838" x="5334000" y="4095750"/>
          <p14:tracePt t="91855" x="5295900" y="4095750"/>
          <p14:tracePt t="91871" x="5270500" y="4095750"/>
          <p14:tracePt t="91888" x="5251450" y="4095750"/>
          <p14:tracePt t="91905" x="5219700" y="4095750"/>
          <p14:tracePt t="91921" x="5175250" y="4095750"/>
          <p14:tracePt t="91938" x="5111750" y="4095750"/>
          <p14:tracePt t="91957" x="5016500" y="4095750"/>
          <p14:tracePt t="91974" x="4921250" y="4095750"/>
          <p14:tracePt t="91978" x="4870450" y="4095750"/>
          <p14:tracePt t="91991" x="4794250" y="4095750"/>
          <p14:tracePt t="92005" x="4756150" y="4095750"/>
          <p14:tracePt t="92022" x="4737100" y="4095750"/>
          <p14:tracePt t="92110" x="4730750" y="4095750"/>
          <p14:tracePt t="92117" x="4724400" y="4095750"/>
          <p14:tracePt t="92127" x="4711700" y="4095750"/>
          <p14:tracePt t="92145" x="4705350" y="4095750"/>
          <p14:tracePt t="92155" x="4699000" y="4095750"/>
          <p14:tracePt t="92172" x="4692650" y="4095750"/>
          <p14:tracePt t="92585" x="4686300" y="4095750"/>
          <p14:tracePt t="92690" x="4673600" y="4095750"/>
          <p14:tracePt t="92694" x="4660900" y="4095750"/>
          <p14:tracePt t="92705" x="4648200" y="4095750"/>
          <p14:tracePt t="92722" x="4603750" y="4102100"/>
          <p14:tracePt t="92739" x="4546600" y="4108450"/>
          <p14:tracePt t="92756" x="4514850" y="4121150"/>
          <p14:tracePt t="92773" x="4470400" y="4127500"/>
          <p14:tracePt t="92789" x="4457700" y="4127500"/>
          <p14:tracePt t="92806" x="4425950" y="4133850"/>
          <p14:tracePt t="92822" x="4419600" y="4133850"/>
          <p14:tracePt t="92839" x="4413250" y="4133850"/>
          <p14:tracePt t="92971" x="4406900" y="4133850"/>
          <p14:tracePt t="95208" x="4381500" y="4146550"/>
          <p14:tracePt t="95214" x="4368800" y="4152900"/>
          <p14:tracePt t="95224" x="4356100" y="4152900"/>
          <p14:tracePt t="95241" x="4279900" y="4159250"/>
          <p14:tracePt t="95258" x="4191000" y="4184650"/>
          <p14:tracePt t="95275" x="4140200" y="4191000"/>
          <p14:tracePt t="95291" x="4095750" y="4191000"/>
          <p14:tracePt t="95308" x="4070350" y="4191000"/>
          <p14:tracePt t="95324" x="4013200" y="4191000"/>
          <p14:tracePt t="95342" x="3937000" y="4191000"/>
          <p14:tracePt t="95361" x="3854450" y="4191000"/>
          <p14:tracePt t="95375" x="3829050" y="4191000"/>
          <p14:tracePt t="95391" x="3816350" y="4191000"/>
          <p14:tracePt t="95408" x="3810000" y="4191000"/>
          <p14:tracePt t="95448" x="3803650" y="4197350"/>
          <p14:tracePt t="95536" x="3797300" y="4197350"/>
          <p14:tracePt t="95546" x="3778250" y="4210050"/>
          <p14:tracePt t="95551" x="3765550" y="4210050"/>
          <p14:tracePt t="95560" x="3759200" y="4210050"/>
          <p14:tracePt t="95575" x="3721100" y="4216400"/>
          <p14:tracePt t="95591" x="3695700" y="4216400"/>
          <p14:tracePt t="95608" x="3657600" y="4222750"/>
          <p14:tracePt t="95625" x="3619500" y="4222750"/>
          <p14:tracePt t="95641" x="3594100" y="4222750"/>
          <p14:tracePt t="95658" x="3587750" y="4222750"/>
          <p14:tracePt t="95675" x="3568700" y="4222750"/>
          <p14:tracePt t="95691" x="3549650" y="4222750"/>
          <p14:tracePt t="95708" x="3524250" y="4222750"/>
          <p14:tracePt t="95724" x="3492500" y="4222750"/>
          <p14:tracePt t="95743" x="3448050" y="4222750"/>
          <p14:tracePt t="95759" x="3397250" y="4222750"/>
          <p14:tracePt t="95775" x="3378200" y="4222750"/>
          <p14:tracePt t="95808" x="3371850" y="4222750"/>
          <p14:tracePt t="96210" x="3359150" y="4222750"/>
          <p14:tracePt t="96217" x="3352800" y="4222750"/>
          <p14:tracePt t="96225" x="3321050" y="4222750"/>
          <p14:tracePt t="96241" x="3200400" y="4222750"/>
          <p14:tracePt t="96259" x="3028950" y="4248150"/>
          <p14:tracePt t="96275" x="2806700" y="4273550"/>
          <p14:tracePt t="96292" x="2590800" y="4311650"/>
          <p14:tracePt t="96309" x="2451100" y="4318000"/>
          <p14:tracePt t="96328" x="2324100" y="4318000"/>
          <p14:tracePt t="96343" x="2197100" y="4318000"/>
          <p14:tracePt t="96359" x="2178050" y="4318000"/>
          <p14:tracePt t="103134" x="2152650" y="4318000"/>
          <p14:tracePt t="103138" x="2127250" y="4330700"/>
          <p14:tracePt t="103147" x="2089150" y="4330700"/>
          <p14:tracePt t="103164" x="2012950" y="4330700"/>
          <p14:tracePt t="103182" x="2000250" y="4330700"/>
          <p14:tracePt t="103198" x="1993900" y="4330700"/>
          <p14:tracePt t="103231" x="2019300" y="4311650"/>
          <p14:tracePt t="103248" x="2063750" y="4305300"/>
          <p14:tracePt t="103264" x="2120900" y="4298950"/>
          <p14:tracePt t="103284" x="2190750" y="4292600"/>
          <p14:tracePt t="103298" x="2286000" y="4292600"/>
          <p14:tracePt t="103314" x="2362200" y="4292600"/>
          <p14:tracePt t="103331" x="2438400" y="4292600"/>
          <p14:tracePt t="103348" x="2508250" y="4292600"/>
          <p14:tracePt t="103364" x="2603500" y="4292600"/>
          <p14:tracePt t="103381" x="2717800" y="4292600"/>
          <p14:tracePt t="103398" x="2844800" y="4292600"/>
          <p14:tracePt t="103414" x="3028950" y="4311650"/>
          <p14:tracePt t="103431" x="3206750" y="4330700"/>
          <p14:tracePt t="103448" x="3409950" y="4362450"/>
          <p14:tracePt t="103467" x="3536950" y="4362450"/>
          <p14:tracePt t="103486" x="3619500" y="4362450"/>
          <p14:tracePt t="103489" x="3638550" y="4362450"/>
          <p14:tracePt t="104237" x="3702050" y="4362450"/>
          <p14:tracePt t="104244" x="3803650" y="4362450"/>
          <p14:tracePt t="104255" x="3937000" y="4362450"/>
          <p14:tracePt t="104266" x="4070350" y="4375150"/>
          <p14:tracePt t="104284" x="4337050" y="4464050"/>
          <p14:tracePt t="104299" x="4445000" y="4495800"/>
          <p14:tracePt t="104315" x="4533900" y="4502150"/>
          <p14:tracePt t="104332" x="4603750" y="4502150"/>
          <p14:tracePt t="104348" x="4635500" y="4502150"/>
          <p14:tracePt t="104365" x="4648200" y="4502150"/>
          <p14:tracePt t="104421" x="4654550" y="4502150"/>
          <p14:tracePt t="104439" x="4660900" y="4502150"/>
          <p14:tracePt t="104442" x="4679950" y="4495800"/>
          <p14:tracePt t="104455" x="4699000" y="4495800"/>
          <p14:tracePt t="104469" x="4724400" y="4495800"/>
          <p14:tracePt t="104482" x="4800600" y="4495800"/>
          <p14:tracePt t="104499" x="4857750" y="4489450"/>
          <p14:tracePt t="104515" x="4902200" y="4470400"/>
          <p14:tracePt t="104532" x="4940300" y="4451350"/>
          <p14:tracePt t="104549" x="4965700" y="4413250"/>
          <p14:tracePt t="104565" x="4984750" y="4381500"/>
          <p14:tracePt t="104583" x="4984750" y="4368800"/>
          <p14:tracePt t="104600" x="4984750" y="4356100"/>
          <p14:tracePt t="104616" x="4984750" y="4349750"/>
          <p14:tracePt t="104632" x="4984750" y="4343400"/>
          <p14:tracePt t="104649" x="4959350" y="4330700"/>
          <p14:tracePt t="104667" x="4953000" y="4324350"/>
          <p14:tracePt t="104684" x="4933950" y="4318000"/>
          <p14:tracePt t="104699" x="4927600" y="4318000"/>
          <p14:tracePt t="104716" x="4921250" y="4318000"/>
          <p14:tracePt t="104752" x="4914900" y="4318000"/>
          <p14:tracePt t="104783" x="4908550" y="4318000"/>
          <p14:tracePt t="105822" x="4902200" y="4318000"/>
          <p14:tracePt t="105840" x="4895850" y="4318000"/>
          <p14:tracePt t="105844" x="4889500" y="4318000"/>
          <p14:tracePt t="105860" x="4883150" y="4318000"/>
          <p14:tracePt t="105871" x="4864100" y="4318000"/>
          <p14:tracePt t="105883" x="4857750" y="4330700"/>
          <p14:tracePt t="105900" x="4845050" y="4337050"/>
          <p14:tracePt t="105964" x="4838700" y="4337050"/>
          <p14:tracePt t="105980" x="4826000" y="4337050"/>
          <p14:tracePt t="105989" x="4819650" y="4337050"/>
          <p14:tracePt t="105996" x="4813300" y="4337050"/>
          <p14:tracePt t="106007" x="4800600" y="4337050"/>
          <p14:tracePt t="106017" x="4794250" y="4337050"/>
          <p14:tracePt t="106033" x="4787900" y="4337050"/>
          <p14:tracePt t="106050" x="4775200" y="4337050"/>
          <p14:tracePt t="108753" x="4826000" y="4337050"/>
          <p14:tracePt t="108759" x="4895850" y="4337050"/>
          <p14:tracePt t="108769" x="4984750" y="4337050"/>
          <p14:tracePt t="108786" x="5130800" y="4337050"/>
          <p14:tracePt t="108802" x="5276850" y="4337050"/>
          <p14:tracePt t="108819" x="5403850" y="4337050"/>
          <p14:tracePt t="108836" x="5594350" y="4337050"/>
          <p14:tracePt t="108852" x="5702300" y="4337050"/>
          <p14:tracePt t="108869" x="5791200" y="4337050"/>
          <p14:tracePt t="108885" x="5854700" y="4343400"/>
          <p14:tracePt t="108903" x="5899150" y="4356100"/>
          <p14:tracePt t="108919" x="5924550" y="4356100"/>
          <p14:tracePt t="108936" x="5937250" y="4356100"/>
          <p14:tracePt t="109008" x="5943600" y="4356100"/>
          <p14:tracePt t="109025" x="5949950" y="4362450"/>
          <p14:tracePt t="109040" x="5962650" y="4375150"/>
          <p14:tracePt t="109232" x="5975350" y="4381500"/>
          <p14:tracePt t="109248" x="5988050" y="4400550"/>
          <p14:tracePt t="109253" x="6007100" y="4425950"/>
          <p14:tracePt t="109262" x="6026150" y="4445000"/>
          <p14:tracePt t="109270" x="6032500" y="4457700"/>
          <p14:tracePt t="109286" x="6115050" y="4483100"/>
          <p14:tracePt t="109303" x="6223000" y="4514850"/>
          <p14:tracePt t="109320" x="6394450" y="4527550"/>
          <p14:tracePt t="109336" x="6667500" y="4527550"/>
          <p14:tracePt t="109353" x="6997700" y="4527550"/>
          <p14:tracePt t="109370" x="7308850" y="4546600"/>
          <p14:tracePt t="109386" x="7696200" y="4597400"/>
          <p14:tracePt t="109403" x="7943850" y="4641850"/>
          <p14:tracePt t="109421" x="8172450" y="4679950"/>
          <p14:tracePt t="109438" x="8477250" y="4699000"/>
          <p14:tracePt t="109454" x="8661400" y="4711700"/>
          <p14:tracePt t="109470" x="8801100" y="4730750"/>
          <p14:tracePt t="109486" x="8896350" y="4730750"/>
          <p14:tracePt t="109503" x="9004300" y="4730750"/>
          <p14:tracePt t="109519" x="9099550" y="4730750"/>
          <p14:tracePt t="109536" x="9175750" y="4730750"/>
          <p14:tracePt t="109553" x="9207500" y="4730750"/>
          <p14:tracePt t="109570" x="9213850" y="4730750"/>
          <p14:tracePt t="109586" x="9220200" y="4730750"/>
          <p14:tracePt t="109735" x="9213850" y="4730750"/>
          <p14:tracePt t="109742" x="9201150" y="4730750"/>
          <p14:tracePt t="109753" x="9182100" y="4730750"/>
          <p14:tracePt t="109770" x="9105900" y="4730750"/>
          <p14:tracePt t="109787" x="8978900" y="4718050"/>
          <p14:tracePt t="109804" x="8826500" y="4718050"/>
          <p14:tracePt t="109823" x="8724900" y="4686300"/>
          <p14:tracePt t="109838" x="8566150" y="4667250"/>
          <p14:tracePt t="109853" x="8509000" y="4641850"/>
          <p14:tracePt t="109870" x="8489950" y="4635500"/>
          <p14:tracePt t="110097" x="8464550" y="4635500"/>
          <p14:tracePt t="110106" x="8426450" y="4635500"/>
          <p14:tracePt t="110111" x="8350250" y="4635500"/>
          <p14:tracePt t="110120" x="8318500" y="4635500"/>
          <p14:tracePt t="110136" x="8235950" y="4635500"/>
          <p14:tracePt t="110155" x="8178800" y="4635500"/>
          <p14:tracePt t="110170" x="8159750" y="4635500"/>
          <p14:tracePt t="110223" x="8172450" y="4635500"/>
          <p14:tracePt t="110243" x="8178800" y="4635500"/>
          <p14:tracePt t="110249" x="8191500" y="4635500"/>
          <p14:tracePt t="110259" x="8204200" y="4635500"/>
          <p14:tracePt t="110271" x="8280400" y="4635500"/>
          <p14:tracePt t="110287" x="8420100" y="4635500"/>
          <p14:tracePt t="110303" x="8636000" y="4660900"/>
          <p14:tracePt t="110320" x="8940800" y="4705350"/>
          <p14:tracePt t="110337" x="9150350" y="4718050"/>
          <p14:tracePt t="110354" x="9328150" y="4718050"/>
          <p14:tracePt t="110371" x="9423400" y="4718050"/>
          <p14:tracePt t="110387" x="9455150" y="4718050"/>
          <p14:tracePt t="110404" x="9455150" y="4711700"/>
          <p14:tracePt t="110445" x="9461500" y="4711700"/>
          <p14:tracePt t="110462" x="9480550" y="4692650"/>
          <p14:tracePt t="110473" x="9486900" y="4686300"/>
          <p14:tracePt t="110487" x="9556750" y="4673600"/>
          <p14:tracePt t="110504" x="9677400" y="4654550"/>
          <p14:tracePt t="110520" x="9855200" y="4654550"/>
          <p14:tracePt t="110537" x="10045700" y="4654550"/>
          <p14:tracePt t="110555" x="10185400" y="4654550"/>
          <p14:tracePt t="110571" x="10236200" y="4654550"/>
          <p14:tracePt t="110627" x="10217150" y="4654550"/>
          <p14:tracePt t="110629" x="10191750" y="4654550"/>
          <p14:tracePt t="110644" x="10185400" y="4654550"/>
          <p14:tracePt t="110660" x="10179050" y="4654550"/>
          <p14:tracePt t="110880" x="10191750" y="4654550"/>
          <p14:tracePt t="110886" x="10223500" y="4641850"/>
          <p14:tracePt t="110894" x="10280650" y="4635500"/>
          <p14:tracePt t="110905" x="10356850" y="4610100"/>
          <p14:tracePt t="110921" x="10502900" y="4603750"/>
          <p14:tracePt t="110937" x="10674350" y="4603750"/>
          <p14:tracePt t="110954" x="10801350" y="4603750"/>
          <p14:tracePt t="110971" x="10845800" y="4597400"/>
          <p14:tracePt t="110978" x="10852150" y="4597400"/>
          <p14:tracePt t="110988" x="10858500" y="4597400"/>
          <p14:tracePt t="111090" x="10864850" y="4597400"/>
          <p14:tracePt t="111095" x="10877550" y="4584700"/>
          <p14:tracePt t="111104" x="10896600" y="4584700"/>
          <p14:tracePt t="111121" x="10928350" y="4584700"/>
          <p14:tracePt t="111139" x="11010900" y="4584700"/>
          <p14:tracePt t="111154" x="11118850" y="4584700"/>
          <p14:tracePt t="111171" x="11207750" y="4572000"/>
          <p14:tracePt t="111188" x="11252200" y="4565650"/>
          <p14:tracePt t="111205" x="11277600" y="4546600"/>
          <p14:tracePt t="111427" x="11283950" y="4540250"/>
          <p14:tracePt t="111481" x="11290300" y="4540250"/>
          <p14:tracePt t="111502" x="11296650" y="4533900"/>
          <p14:tracePt t="111607" x="11296650" y="4527550"/>
          <p14:tracePt t="112256" x="11303000" y="4533900"/>
          <p14:tracePt t="112263" x="11303000" y="4546600"/>
          <p14:tracePt t="112272" x="11303000" y="4559300"/>
          <p14:tracePt t="112289" x="11296650" y="4603750"/>
          <p14:tracePt t="112305" x="11283950" y="4629150"/>
          <p14:tracePt t="112322" x="11271250" y="4660900"/>
          <p14:tracePt t="112339" x="11245850" y="4686300"/>
          <p14:tracePt t="112356" x="11233150" y="4705350"/>
          <p14:tracePt t="112372" x="11226800" y="4705350"/>
          <p14:tracePt t="112389" x="11220450" y="4705350"/>
          <p14:tracePt t="112482" x="11214100" y="4705350"/>
          <p14:tracePt t="112491" x="11214100" y="4711700"/>
          <p14:tracePt t="112520" x="11207750" y="4718050"/>
          <p14:tracePt t="113275" x="11201400" y="4718050"/>
          <p14:tracePt t="113362" x="11195050" y="4724400"/>
          <p14:tracePt t="114704" x="11182350" y="4724400"/>
          <p14:tracePt t="114714" x="11176000" y="4724400"/>
          <p14:tracePt t="114719" x="11150600" y="4724400"/>
          <p14:tracePt t="114729" x="11099800" y="4724400"/>
          <p14:tracePt t="114741" x="11017250" y="4724400"/>
          <p14:tracePt t="114757" x="10756900" y="4724400"/>
          <p14:tracePt t="114776" x="10344150" y="4724400"/>
          <p14:tracePt t="114793" x="9632950" y="4724400"/>
          <p14:tracePt t="114808" x="9156700" y="4724400"/>
          <p14:tracePt t="114825" x="8699500" y="4749800"/>
          <p14:tracePt t="114841" x="8261350" y="4826000"/>
          <p14:tracePt t="114857" x="7867650" y="4870450"/>
          <p14:tracePt t="114874" x="7645400" y="4908550"/>
          <p14:tracePt t="114891" x="7480300" y="4946650"/>
          <p14:tracePt t="114907" x="7353300" y="4984750"/>
          <p14:tracePt t="114924" x="7219950" y="5016500"/>
          <p14:tracePt t="114941" x="7035800" y="5035550"/>
          <p14:tracePt t="114958" x="6807200" y="5035550"/>
          <p14:tracePt t="114975" x="6527800" y="5035550"/>
          <p14:tracePt t="114991" x="6026150" y="5035550"/>
          <p14:tracePt t="115008" x="5784850" y="5035550"/>
          <p14:tracePt t="115024" x="5435600" y="5080000"/>
          <p14:tracePt t="115041" x="5010150" y="5130800"/>
          <p14:tracePt t="115058" x="4476750" y="5168900"/>
          <p14:tracePt t="115074" x="3968750" y="5219700"/>
          <p14:tracePt t="115091" x="3663950" y="5295900"/>
          <p14:tracePt t="115108" x="3492500" y="5346700"/>
          <p14:tracePt t="115125" x="3390900" y="5384800"/>
          <p14:tracePt t="115141" x="3327400" y="5410200"/>
          <p14:tracePt t="115161" x="3308350" y="5422900"/>
          <p14:tracePt t="115177" x="3270250" y="5441950"/>
          <p14:tracePt t="115196" x="3251200" y="5454650"/>
          <p14:tracePt t="115208" x="3124200" y="5518150"/>
          <p14:tracePt t="115225" x="2952750" y="5568950"/>
          <p14:tracePt t="115241" x="2781300" y="5619750"/>
          <p14:tracePt t="115258" x="2616200" y="5664200"/>
          <p14:tracePt t="115275" x="2495550" y="5683250"/>
          <p14:tracePt t="115291" x="2381250" y="5689600"/>
          <p14:tracePt t="115308" x="2286000" y="5689600"/>
          <p14:tracePt t="115325" x="2209800" y="5689600"/>
          <p14:tracePt t="115341" x="2139950" y="5689600"/>
          <p14:tracePt t="115361" x="2082800" y="5689600"/>
          <p14:tracePt t="115378" x="2044700" y="5689600"/>
          <p14:tracePt t="115391" x="1993900" y="5676900"/>
          <p14:tracePt t="115408" x="1949450" y="5676900"/>
          <p14:tracePt t="115425" x="1860550" y="5657850"/>
          <p14:tracePt t="115441" x="1733550" y="5638800"/>
          <p14:tracePt t="115458" x="1562100" y="5607050"/>
          <p14:tracePt t="115474" x="1409700" y="5562600"/>
          <p14:tracePt t="115491" x="1308100" y="5530850"/>
          <p14:tracePt t="115498" x="1270000" y="5518150"/>
          <p14:tracePt t="115508" x="1244600" y="5518150"/>
          <p14:tracePt t="115524" x="1212850" y="5505450"/>
          <p14:tracePt t="115541" x="1200150" y="5499100"/>
          <p14:tracePt t="115635" x="1193800" y="5499100"/>
          <p14:tracePt t="115649" x="1181100" y="5499100"/>
          <p14:tracePt t="115656" x="1168400" y="5499100"/>
          <p14:tracePt t="115665" x="1162050" y="5499100"/>
          <p14:tracePt t="115675" x="1149350" y="5499100"/>
          <p14:tracePt t="115692" x="1130300" y="5499100"/>
          <p14:tracePt t="115708" x="1117600" y="5499100"/>
          <p14:tracePt t="115724" x="1092200" y="5499100"/>
          <p14:tracePt t="115742" x="1060450" y="5499100"/>
          <p14:tracePt t="115759" x="1028700" y="5486400"/>
          <p14:tracePt t="115777" x="1003300" y="5486400"/>
          <p14:tracePt t="115791" x="984250" y="5486400"/>
          <p14:tracePt t="115808" x="971550" y="5473700"/>
          <p14:tracePt t="115825" x="958850" y="5473700"/>
          <p14:tracePt t="115858" x="958850" y="5467350"/>
          <p14:tracePt t="116052" x="958850" y="5454650"/>
          <p14:tracePt t="116072" x="958850" y="5448300"/>
          <p14:tracePt t="116081" x="958850" y="5441950"/>
          <p14:tracePt t="116088" x="958850" y="5435600"/>
          <p14:tracePt t="116098" x="958850" y="5422900"/>
          <p14:tracePt t="116108" x="958850" y="5416550"/>
          <p14:tracePt t="116127" x="958850" y="5397500"/>
          <p14:tracePt t="116142" x="958850" y="5384800"/>
          <p14:tracePt t="116159" x="958850" y="5378450"/>
          <p14:tracePt t="116201" x="958850" y="5372100"/>
          <p14:tracePt t="116217" x="958850" y="5359400"/>
          <p14:tracePt t="116346" x="965200" y="5378450"/>
          <p14:tracePt t="116353" x="965200" y="5397500"/>
          <p14:tracePt t="116365" x="971550" y="5410200"/>
          <p14:tracePt t="116376" x="984250" y="5448300"/>
          <p14:tracePt t="116393" x="996950" y="5473700"/>
          <p14:tracePt t="116409" x="1003300" y="5492750"/>
          <p14:tracePt t="116426" x="1016000" y="5518150"/>
          <p14:tracePt t="116442" x="1016000" y="5524500"/>
          <p14:tracePt t="116459" x="1016000" y="5543550"/>
          <p14:tracePt t="116554" x="1016000" y="5549900"/>
          <p14:tracePt t="116564" x="1016000" y="5556250"/>
          <p14:tracePt t="116569" x="1016000" y="5562600"/>
          <p14:tracePt t="116580" x="1009650" y="5568950"/>
          <p14:tracePt t="116592" x="996950" y="5588000"/>
          <p14:tracePt t="116609" x="996950" y="5619750"/>
          <p14:tracePt t="116626" x="990600" y="5645150"/>
          <p14:tracePt t="116642" x="990600" y="5657850"/>
          <p14:tracePt t="116659" x="990600" y="5670550"/>
          <p14:tracePt t="116828" x="996950" y="5670550"/>
          <p14:tracePt t="116841" x="1003300" y="5670550"/>
          <p14:tracePt t="116857" x="1009650" y="5670550"/>
          <p14:tracePt t="116889" x="1016000" y="5664200"/>
          <p14:tracePt t="116905" x="1022350" y="5657850"/>
          <p14:tracePt t="116938" x="1022350" y="5651500"/>
          <p14:tracePt t="116947" x="1028700" y="5645150"/>
          <p14:tracePt t="116953" x="1035050" y="5645150"/>
          <p14:tracePt t="116966" x="1041400" y="5638800"/>
          <p14:tracePt t="116977" x="1073150" y="5613400"/>
          <p14:tracePt t="116993" x="1136650" y="5588000"/>
          <p14:tracePt t="117009" x="1193800" y="5575300"/>
          <p14:tracePt t="117026" x="1238250" y="5556250"/>
          <p14:tracePt t="117043" x="1276350" y="5549900"/>
          <p14:tracePt t="117059" x="1314450" y="5543550"/>
          <p14:tracePt t="117077" x="1333500" y="5530850"/>
          <p14:tracePt t="117093" x="1346200" y="5524500"/>
          <p14:tracePt t="117110" x="1358900" y="5524500"/>
          <p14:tracePt t="117126" x="1365250" y="5524500"/>
          <p14:tracePt t="117396" x="1371600" y="5524500"/>
          <p14:tracePt t="117401" x="1384300" y="5524500"/>
          <p14:tracePt t="117410" x="1390650" y="5524500"/>
          <p14:tracePt t="117426" x="1422400" y="5505450"/>
          <p14:tracePt t="117443" x="1441450" y="5505450"/>
          <p14:tracePt t="117460" x="1466850" y="5505450"/>
          <p14:tracePt t="117476" x="1485900" y="5499100"/>
          <p14:tracePt t="117493" x="1498600" y="5499100"/>
          <p14:tracePt t="117554" x="1504950" y="5492750"/>
          <p14:tracePt t="117564" x="1511300" y="5492750"/>
          <p14:tracePt t="117569" x="1524000" y="5492750"/>
          <p14:tracePt t="117581" x="1536700" y="5492750"/>
          <p14:tracePt t="117593" x="1587500" y="5492750"/>
          <p14:tracePt t="117610" x="1657350" y="5486400"/>
          <p14:tracePt t="117627" x="1720850" y="5473700"/>
          <p14:tracePt t="117644" x="1797050" y="5473700"/>
          <p14:tracePt t="117660" x="1917700" y="5473700"/>
          <p14:tracePt t="117677" x="2063750" y="5473700"/>
          <p14:tracePt t="117693" x="2184400" y="5473700"/>
          <p14:tracePt t="117710" x="2349500" y="5473700"/>
          <p14:tracePt t="117727" x="2508250" y="5473700"/>
          <p14:tracePt t="117744" x="2647950" y="5473700"/>
          <p14:tracePt t="117761" x="2838450" y="5473700"/>
          <p14:tracePt t="117777" x="2921000" y="5473700"/>
          <p14:tracePt t="117794" x="2971800" y="5473700"/>
          <p14:tracePt t="117810" x="3003550" y="5473700"/>
          <p14:tracePt t="117827" x="3028950" y="5467350"/>
          <p14:tracePt t="117860" x="3035300" y="5467350"/>
          <p14:tracePt t="117876" x="3054350" y="5467350"/>
          <p14:tracePt t="117895" x="3073400" y="5467350"/>
          <p14:tracePt t="117910" x="3111500" y="5467350"/>
          <p14:tracePt t="117927" x="3143250" y="5467350"/>
          <p14:tracePt t="117945" x="3194050" y="5467350"/>
          <p14:tracePt t="117960" x="3257550" y="5467350"/>
          <p14:tracePt t="117977" x="3302000" y="5467350"/>
          <p14:tracePt t="117994" x="3340100" y="5467350"/>
          <p14:tracePt t="118010" x="3371850" y="5467350"/>
          <p14:tracePt t="118018" x="3384550" y="5467350"/>
          <p14:tracePt t="118027" x="3390900" y="5467350"/>
          <p14:tracePt t="118044" x="3397250" y="5467350"/>
          <p14:tracePt t="118060" x="3403600" y="5467350"/>
          <p14:tracePt t="118105" x="3409950" y="5467350"/>
          <p14:tracePt t="118138" x="3416300" y="5467350"/>
          <p14:tracePt t="118148" x="3422650" y="5467350"/>
          <p14:tracePt t="118259" x="3435350" y="5467350"/>
          <p14:tracePt t="118274" x="3441700" y="5467350"/>
          <p14:tracePt t="118283" x="3448050" y="5467350"/>
          <p14:tracePt t="118294" x="3460750" y="5467350"/>
          <p14:tracePt t="118310" x="3479800" y="5467350"/>
          <p14:tracePt t="118327" x="3511550" y="5467350"/>
          <p14:tracePt t="118344" x="3536950" y="5467350"/>
          <p14:tracePt t="118363" x="3543300" y="5467350"/>
          <p14:tracePt t="118379" x="3562350" y="5467350"/>
          <p14:tracePt t="118394" x="3587750" y="5467350"/>
          <p14:tracePt t="118411" x="3600450" y="5467350"/>
          <p14:tracePt t="118427" x="3625850" y="5467350"/>
          <p14:tracePt t="118444" x="3651250" y="5467350"/>
          <p14:tracePt t="118461" x="3676650" y="5467350"/>
          <p14:tracePt t="118478" x="3708400" y="5467350"/>
          <p14:tracePt t="118494" x="3771900" y="5473700"/>
          <p14:tracePt t="118511" x="3841750" y="5480050"/>
          <p14:tracePt t="118519" x="3873500" y="5480050"/>
          <p14:tracePt t="118528" x="3905250" y="5480050"/>
          <p14:tracePt t="118545" x="3968750" y="5480050"/>
          <p14:tracePt t="118561" x="4038600" y="5480050"/>
          <p14:tracePt t="118578" x="4076700" y="5486400"/>
          <p14:tracePt t="118594" x="4121150" y="5499100"/>
          <p14:tracePt t="118611" x="4178300" y="5505450"/>
          <p14:tracePt t="118627" x="4248150" y="5511800"/>
          <p14:tracePt t="118644" x="4311650" y="5518150"/>
          <p14:tracePt t="118660" x="4419600" y="5537200"/>
          <p14:tracePt t="118678" x="4508500" y="5537200"/>
          <p14:tracePt t="118694" x="4648200" y="5543550"/>
          <p14:tracePt t="118711" x="4787900" y="5562600"/>
          <p14:tracePt t="118727" x="4946650" y="5588000"/>
          <p14:tracePt t="118744" x="5194300" y="5600700"/>
          <p14:tracePt t="118761" x="5327650" y="5600700"/>
          <p14:tracePt t="118778" x="5467350" y="5600700"/>
          <p14:tracePt t="118794" x="5575300" y="5600700"/>
          <p14:tracePt t="118811" x="5670550" y="5600700"/>
          <p14:tracePt t="118828" x="5727700" y="5619750"/>
          <p14:tracePt t="118844" x="5765800" y="5619750"/>
          <p14:tracePt t="118861" x="5803900" y="5619750"/>
          <p14:tracePt t="118879" x="5829300" y="5619750"/>
          <p14:tracePt t="118894" x="5873750" y="5619750"/>
          <p14:tracePt t="118911" x="5924550" y="5619750"/>
          <p14:tracePt t="118929" x="5988050" y="5619750"/>
          <p14:tracePt t="118947" x="6070600" y="5619750"/>
          <p14:tracePt t="118961" x="6242050" y="5607050"/>
          <p14:tracePt t="118978" x="6362700" y="5600700"/>
          <p14:tracePt t="118994" x="6470650" y="5588000"/>
          <p14:tracePt t="119011" x="6597650" y="5588000"/>
          <p14:tracePt t="119028" x="6769100" y="5588000"/>
          <p14:tracePt t="119044" x="6965950" y="5588000"/>
          <p14:tracePt t="119061" x="7124700" y="5588000"/>
          <p14:tracePt t="119080" x="7200900" y="5588000"/>
          <p14:tracePt t="119094" x="7372350" y="5588000"/>
          <p14:tracePt t="119111" x="7435850" y="5588000"/>
          <p14:tracePt t="119130" x="7499350" y="5588000"/>
          <p14:tracePt t="119148" x="7569200" y="5588000"/>
          <p14:tracePt t="119162" x="7639050" y="5575300"/>
          <p14:tracePt t="119178" x="7689850" y="5568950"/>
          <p14:tracePt t="119195" x="7740650" y="5568950"/>
          <p14:tracePt t="119211" x="7797800" y="5549900"/>
          <p14:tracePt t="119228" x="7867650" y="5549900"/>
          <p14:tracePt t="119245" x="7937500" y="5549900"/>
          <p14:tracePt t="119261" x="8032750" y="5549900"/>
          <p14:tracePt t="119278" x="8140700" y="5549900"/>
          <p14:tracePt t="119295" x="8248650" y="5549900"/>
          <p14:tracePt t="119311" x="8356600" y="5562600"/>
          <p14:tracePt t="119329" x="8464550" y="5562600"/>
          <p14:tracePt t="119348" x="8528050" y="5562600"/>
          <p14:tracePt t="119361" x="8616950" y="5562600"/>
          <p14:tracePt t="119378" x="8680450" y="5562600"/>
          <p14:tracePt t="119395" x="8743950" y="5562600"/>
          <p14:tracePt t="119411" x="8801100" y="5562600"/>
          <p14:tracePt t="119428" x="8839200" y="5562600"/>
          <p14:tracePt t="119445" x="8877300" y="5562600"/>
          <p14:tracePt t="119461" x="8909050" y="5556250"/>
          <p14:tracePt t="119478" x="8928100" y="5556250"/>
          <p14:tracePt t="119495" x="8940800" y="5556250"/>
          <p14:tracePt t="119511" x="8947150" y="5556250"/>
          <p14:tracePt t="119603" x="8934450" y="5556250"/>
          <p14:tracePt t="119611" x="8915400" y="5556250"/>
          <p14:tracePt t="119618" x="8902700" y="5556250"/>
          <p14:tracePt t="119628" x="8890000" y="5556250"/>
          <p14:tracePt t="119645" x="8820150" y="5556250"/>
          <p14:tracePt t="119661" x="8705850" y="5556250"/>
          <p14:tracePt t="119679" x="8534400" y="5562600"/>
          <p14:tracePt t="119695" x="8312150" y="5575300"/>
          <p14:tracePt t="119713" x="8064500" y="5613400"/>
          <p14:tracePt t="119729" x="7804150" y="5651500"/>
          <p14:tracePt t="119748" x="7296150" y="5715000"/>
          <p14:tracePt t="119762" x="6864350" y="5715000"/>
          <p14:tracePt t="119778" x="6388100" y="5715000"/>
          <p14:tracePt t="119795" x="5937250" y="5715000"/>
          <p14:tracePt t="119811" x="5537200" y="5727700"/>
          <p14:tracePt t="119828" x="5302250" y="5753100"/>
          <p14:tracePt t="119845" x="5086350" y="5791200"/>
          <p14:tracePt t="119861" x="4927600" y="5797550"/>
          <p14:tracePt t="119878" x="4819650" y="5797550"/>
          <p14:tracePt t="119895" x="4743450" y="5797550"/>
          <p14:tracePt t="119912" x="4692650" y="5797550"/>
          <p14:tracePt t="119929" x="4654550" y="5797550"/>
          <p14:tracePt t="119948" x="4610100" y="5803900"/>
          <p14:tracePt t="119962" x="4584700" y="5810250"/>
          <p14:tracePt t="119978" x="4572000" y="5810250"/>
          <p14:tracePt t="119995" x="4552950" y="5816600"/>
          <p14:tracePt t="120012" x="4546600" y="5822950"/>
          <p14:tracePt t="120029" x="4540250" y="5822950"/>
          <p14:tracePt t="120045" x="4514850" y="5829300"/>
          <p14:tracePt t="120062" x="4489450" y="5835650"/>
          <p14:tracePt t="120079" x="4432300" y="5835650"/>
          <p14:tracePt t="120095" x="4375150" y="5848350"/>
          <p14:tracePt t="120112" x="4298950" y="5854700"/>
          <p14:tracePt t="120131" x="4171950" y="5867400"/>
          <p14:tracePt t="120147" x="3981450" y="5899150"/>
          <p14:tracePt t="120162" x="3905250" y="5905500"/>
          <p14:tracePt t="120179" x="3860800" y="5911850"/>
          <p14:tracePt t="120195" x="3854450" y="5911850"/>
          <p14:tracePt t="120258" x="3841750" y="5918200"/>
          <p14:tracePt t="120274" x="3835400" y="5918200"/>
          <p14:tracePt t="120284" x="3829050" y="5924550"/>
          <p14:tracePt t="120290" x="3816350" y="5924550"/>
          <p14:tracePt t="120300" x="3797300" y="5930900"/>
          <p14:tracePt t="120318" x="3778250" y="5930900"/>
          <p14:tracePt t="120332" x="3771900" y="5930900"/>
          <p14:tracePt t="120346" x="3759200" y="5937250"/>
          <p14:tracePt t="120939" x="3752850" y="5937250"/>
          <p14:tracePt t="121022" x="3746500" y="5937250"/>
          <p14:tracePt t="121068" x="3740150" y="5937250"/>
          <p14:tracePt t="121075" x="3740150" y="5943600"/>
          <p14:tracePt t="121086" x="3752850" y="5956300"/>
          <p14:tracePt t="121096" x="3797300" y="5962650"/>
          <p14:tracePt t="121115" x="3911600" y="5975350"/>
          <p14:tracePt t="121131" x="4095750" y="6000750"/>
          <p14:tracePt t="121146" x="4152900" y="6013450"/>
          <p14:tracePt t="121163" x="4178300" y="6019800"/>
          <p14:tracePt t="121196" x="4184650" y="6026150"/>
          <p14:tracePt t="121212" x="4165600" y="6032500"/>
          <p14:tracePt t="121230" x="4089400" y="6038850"/>
          <p14:tracePt t="121247" x="4025900" y="6051550"/>
          <p14:tracePt t="121264" x="3994150" y="6064250"/>
          <p14:tracePt t="121280" x="3962400" y="6083300"/>
          <p14:tracePt t="121297" x="3956050" y="6089650"/>
          <p14:tracePt t="121316" x="3956050" y="6096000"/>
          <p14:tracePt t="121331" x="3943350" y="6108700"/>
          <p14:tracePt t="121346" x="3917950" y="6115050"/>
          <p14:tracePt t="121363" x="3879850" y="6127750"/>
          <p14:tracePt t="121380" x="3854450" y="6134100"/>
          <p14:tracePt t="121396" x="3835400" y="6134100"/>
          <p14:tracePt t="121414" x="3816350" y="6134100"/>
          <p14:tracePt t="121430" x="3790950" y="6134100"/>
          <p14:tracePt t="121446" x="3752850" y="6134100"/>
          <p14:tracePt t="121463" x="3714750" y="6134100"/>
          <p14:tracePt t="121481" x="3670300" y="6134100"/>
          <p14:tracePt t="121496" x="3632200" y="6134100"/>
          <p14:tracePt t="121513" x="3587750" y="6134100"/>
          <p14:tracePt t="121518" x="3575050" y="6140450"/>
          <p14:tracePt t="121533" x="3562350" y="6146800"/>
          <p14:tracePt t="121547" x="3524250" y="6165850"/>
          <p14:tracePt t="121783" x="3530600" y="6165850"/>
          <p14:tracePt t="121786" x="3549650" y="6165850"/>
          <p14:tracePt t="121797" x="3581400" y="6165850"/>
          <p14:tracePt t="121813" x="3727450" y="6153150"/>
          <p14:tracePt t="121830" x="3905250" y="6140450"/>
          <p14:tracePt t="121846" x="4083050" y="6134100"/>
          <p14:tracePt t="121863" x="4222750" y="6108700"/>
          <p14:tracePt t="121880" x="4324350" y="6089650"/>
          <p14:tracePt t="121896" x="4356100" y="6089650"/>
          <p14:tracePt t="122647" x="4387850" y="6089650"/>
          <p14:tracePt t="122655" x="4464050" y="6089650"/>
          <p14:tracePt t="122664" x="4546600" y="6089650"/>
          <p14:tracePt t="122681" x="4800600" y="6070600"/>
          <p14:tracePt t="122698" x="5035550" y="6045200"/>
          <p14:tracePt t="122718" x="5346700" y="5924550"/>
          <p14:tracePt t="122731" x="5435600" y="5873750"/>
          <p14:tracePt t="122747" x="5461000" y="5861050"/>
          <p14:tracePt t="122764" x="5467350" y="5854700"/>
          <p14:tracePt t="122781" x="5467350" y="5848350"/>
          <p14:tracePt t="122798" x="5454650" y="5848350"/>
          <p14:tracePt t="122815" x="5429250" y="5835650"/>
          <p14:tracePt t="122831" x="5403850" y="5835650"/>
          <p14:tracePt t="122847" x="5384800" y="5835650"/>
          <p14:tracePt t="122864" x="5334000" y="5835650"/>
          <p14:tracePt t="122881" x="5238750" y="5829300"/>
          <p14:tracePt t="122897" x="5149850" y="5816600"/>
          <p14:tracePt t="122915" x="5029200" y="5816600"/>
          <p14:tracePt t="122931" x="4940300" y="5810250"/>
          <p14:tracePt t="122948" x="4813300" y="5784850"/>
          <p14:tracePt t="122964" x="4660900" y="5772150"/>
          <p14:tracePt t="122981" x="4489450" y="5746750"/>
          <p14:tracePt t="122998" x="4330700" y="5727700"/>
          <p14:tracePt t="123015" x="4140200" y="5727700"/>
          <p14:tracePt t="123024" x="4025900" y="5727700"/>
          <p14:tracePt t="123031" x="3917950" y="5727700"/>
          <p14:tracePt t="123047" x="3708400" y="5727700"/>
          <p14:tracePt t="123064" x="3581400" y="5708650"/>
          <p14:tracePt t="123081" x="3505200" y="5702300"/>
          <p14:tracePt t="123099" x="3384550" y="5689600"/>
          <p14:tracePt t="123118" x="3181350" y="5657850"/>
          <p14:tracePt t="123131" x="3060700" y="5632450"/>
          <p14:tracePt t="123148" x="2971800" y="5626100"/>
          <p14:tracePt t="123164" x="2927350" y="5619750"/>
          <p14:tracePt t="123181" x="2901950" y="5619750"/>
          <p14:tracePt t="123223" x="2895600" y="5619750"/>
          <p14:tracePt t="123232" x="2882900" y="5619750"/>
          <p14:tracePt t="123248" x="2851150" y="5619750"/>
          <p14:tracePt t="123264" x="2794000" y="5613400"/>
          <p14:tracePt t="123281" x="2711450" y="5588000"/>
          <p14:tracePt t="123301" x="2552700" y="5556250"/>
          <p14:tracePt t="123316" x="2432050" y="5543550"/>
          <p14:tracePt t="123331" x="2317750" y="5518150"/>
          <p14:tracePt t="123351" x="2241550" y="5505450"/>
          <p14:tracePt t="123365" x="2190750" y="5505450"/>
          <p14:tracePt t="123381" x="2165350" y="5505450"/>
          <p14:tracePt t="123398" x="2159000" y="5505450"/>
          <p14:tracePt t="123495" x="2152650" y="5505450"/>
          <p14:tracePt t="123527" x="2146300" y="5505450"/>
          <p14:tracePt t="123559" x="2139950" y="5505450"/>
          <p14:tracePt t="123580" x="2133600" y="5505450"/>
          <p14:tracePt t="123588" x="2127250" y="5505450"/>
          <p14:tracePt t="123605" x="2120900" y="5505450"/>
          <p14:tracePt t="123615" x="2114550" y="5505450"/>
          <p14:tracePt t="123632" x="2089150" y="5505450"/>
          <p14:tracePt t="123649" x="2057400" y="5505450"/>
          <p14:tracePt t="123665" x="2025650" y="5505450"/>
          <p14:tracePt t="124041" x="2012950" y="5505450"/>
          <p14:tracePt t="124056" x="2006600" y="5505450"/>
          <p14:tracePt t="124060" x="1993900" y="5511800"/>
          <p14:tracePt t="124080" x="1955800" y="5518150"/>
          <p14:tracePt t="124084" x="1936750" y="5530850"/>
          <p14:tracePt t="124101" x="1917700" y="5549900"/>
          <p14:tracePt t="124117" x="1905000" y="5562600"/>
          <p14:tracePt t="124133" x="1892300" y="5588000"/>
          <p14:tracePt t="124149" x="1885950" y="5600700"/>
          <p14:tracePt t="124165" x="1879600" y="5613400"/>
          <p14:tracePt t="124309" x="1879600" y="5619750"/>
          <p14:tracePt t="124324" x="1873250" y="5626100"/>
          <p14:tracePt t="124341" x="1873250" y="5632450"/>
          <p14:tracePt t="124356" x="1873250" y="5638800"/>
          <p14:tracePt t="124373" x="1873250" y="5645150"/>
          <p14:tracePt t="124380" x="1873250" y="5664200"/>
          <p14:tracePt t="124388" x="1873250" y="5670550"/>
          <p14:tracePt t="124399" x="1879600" y="5689600"/>
          <p14:tracePt t="124416" x="1917700" y="5753100"/>
          <p14:tracePt t="124432" x="1968500" y="5822950"/>
          <p14:tracePt t="124449" x="2019300" y="5911850"/>
          <p14:tracePt t="124465" x="2063750" y="6026150"/>
          <p14:tracePt t="124483" x="2095500" y="6076950"/>
          <p14:tracePt t="124501" x="2133600" y="6134100"/>
          <p14:tracePt t="124516" x="2139950" y="6140450"/>
          <p14:tracePt t="124602" x="2146300" y="6146800"/>
          <p14:tracePt t="124614" x="2146300" y="6159500"/>
          <p14:tracePt t="124645" x="2152650" y="6165850"/>
          <p14:tracePt t="124660" x="2159000" y="6178550"/>
          <p14:tracePt t="124670" x="2165350" y="6178550"/>
          <p14:tracePt t="124677" x="2171700" y="6184900"/>
          <p14:tracePt t="124689" x="2184400" y="6184900"/>
          <p14:tracePt t="124700" x="2254250" y="6229350"/>
          <p14:tracePt t="124717" x="2400300" y="6286500"/>
          <p14:tracePt t="124733" x="2565400" y="6356350"/>
          <p14:tracePt t="124749" x="2736850" y="6426200"/>
          <p14:tracePt t="124766" x="2882900" y="6470650"/>
          <p14:tracePt t="124783" x="2959100" y="6489700"/>
          <p14:tracePt t="124800" x="2984500" y="6489700"/>
          <p14:tracePt t="124862" x="2978150" y="6489700"/>
          <p14:tracePt t="124964" x="2978150" y="6496050"/>
          <p14:tracePt t="124973" x="2978150" y="6502400"/>
          <p14:tracePt t="124983" x="2978150" y="6515100"/>
          <p14:tracePt t="124999" x="2990850" y="6540500"/>
          <p14:tracePt t="125016" x="3003550" y="6553200"/>
          <p14:tracePt t="125022" x="3016250" y="6553200"/>
          <p14:tracePt t="125033" x="3028950" y="6559550"/>
          <p14:tracePt t="125049" x="3035300" y="6559550"/>
          <p14:tracePt t="125088" x="3041650" y="6565900"/>
          <p14:tracePt t="125125" x="3041650" y="6578600"/>
          <p14:tracePt t="125141" x="3035300" y="6578600"/>
          <p14:tracePt t="125149" x="3028950" y="6584950"/>
          <p14:tracePt t="125253" x="3016250" y="6584950"/>
          <p14:tracePt t="125271" x="3009900" y="6584950"/>
          <p14:tracePt t="125341" x="3009900" y="6578600"/>
          <p14:tracePt t="125418" x="3016250" y="6578600"/>
          <p14:tracePt t="125420" x="3022600" y="6578600"/>
          <p14:tracePt t="125434" x="3035300" y="6578600"/>
          <p14:tracePt t="125450" x="3054350" y="6572250"/>
          <p14:tracePt t="125466" x="3079750" y="6565900"/>
          <p14:tracePt t="125485" x="3136900" y="6534150"/>
          <p14:tracePt t="125500" x="3162300" y="6521450"/>
          <p14:tracePt t="125517" x="3181350" y="6508750"/>
          <p14:tracePt t="125533" x="3194050" y="6502400"/>
          <p14:tracePt t="125550" x="3200400" y="6502400"/>
          <p14:tracePt t="125623" x="3206750" y="6496050"/>
          <p14:tracePt t="125653" x="3206750" y="6489700"/>
          <p14:tracePt t="125661" x="3213100" y="6489700"/>
          <p14:tracePt t="125677" x="3219450" y="6483350"/>
          <p14:tracePt t="125736" x="3225800" y="6483350"/>
          <p14:tracePt t="125789" x="3232150" y="6483350"/>
          <p14:tracePt t="125801" x="3251200" y="6470650"/>
          <p14:tracePt t="125826" x="3251200" y="6464300"/>
          <p14:tracePt t="125841" x="3257550" y="6464300"/>
          <p14:tracePt t="125845" x="3263900" y="6464300"/>
          <p14:tracePt t="125862" x="3263900" y="6457950"/>
          <p14:tracePt t="125967" x="3270250" y="6457950"/>
          <p14:tracePt t="125973" x="3276600" y="6457950"/>
          <p14:tracePt t="125983" x="3282950" y="6457950"/>
          <p14:tracePt t="126000" x="3314700" y="6457950"/>
          <p14:tracePt t="126017" x="3346450" y="6470650"/>
          <p14:tracePt t="126022" x="3359150" y="6470650"/>
          <p14:tracePt t="126033" x="3378200" y="6470650"/>
          <p14:tracePt t="126050" x="3409950" y="6483350"/>
          <p14:tracePt t="126067" x="3435350" y="6483350"/>
          <p14:tracePt t="126086" x="3467100" y="6496050"/>
          <p14:tracePt t="126103" x="3492500" y="6502400"/>
          <p14:tracePt t="126117" x="3498850" y="6502400"/>
          <p14:tracePt t="126134" x="3511550" y="6502400"/>
          <p14:tracePt t="126150" x="3517900" y="6502400"/>
          <p14:tracePt t="126327" x="3536950" y="6502400"/>
          <p14:tracePt t="126334" x="3536950" y="6496050"/>
          <p14:tracePt t="126340" x="3543300" y="6496050"/>
          <p14:tracePt t="126351" x="3549650" y="6489700"/>
          <p14:tracePt t="126368" x="3556000" y="6470650"/>
          <p14:tracePt t="126384" x="3562350" y="6438900"/>
          <p14:tracePt t="126401" x="3562350" y="6400800"/>
          <p14:tracePt t="126417" x="3562350" y="6343650"/>
          <p14:tracePt t="126434" x="3562350" y="6305550"/>
          <p14:tracePt t="126451" x="3556000" y="6273800"/>
          <p14:tracePt t="126468" x="3549650" y="6273800"/>
          <p14:tracePt t="126484" x="3543300" y="6267450"/>
          <p14:tracePt t="126501" x="3536950" y="6261100"/>
          <p14:tracePt t="126538" x="3536950" y="6254750"/>
          <p14:tracePt t="126542" x="3530600" y="6254750"/>
          <p14:tracePt t="126558" x="3530600" y="6248400"/>
          <p14:tracePt t="126567" x="3524250" y="6235700"/>
          <p14:tracePt t="126588" x="3517900" y="6223000"/>
          <p14:tracePt t="126601" x="3511550" y="6216650"/>
          <p14:tracePt t="126617" x="3498850" y="6203950"/>
          <p14:tracePt t="126634" x="3486150" y="6191250"/>
          <p14:tracePt t="126651" x="3473450" y="6172200"/>
          <p14:tracePt t="126669" x="3448050" y="6153150"/>
          <p14:tracePt t="126687" x="3422650" y="6146800"/>
          <p14:tracePt t="126701" x="3409950" y="6146800"/>
          <p14:tracePt t="126717" x="3397250" y="6140450"/>
          <p14:tracePt t="126734" x="3378200" y="6127750"/>
          <p14:tracePt t="126751" x="3340100" y="6121400"/>
          <p14:tracePt t="126767" x="3302000" y="6121400"/>
          <p14:tracePt t="126784" x="3263900" y="6108700"/>
          <p14:tracePt t="126801" x="3232150" y="6089650"/>
          <p14:tracePt t="126818" x="3206750" y="6089650"/>
          <p14:tracePt t="126834" x="3181350" y="6083300"/>
          <p14:tracePt t="126851" x="3168650" y="6070600"/>
          <p14:tracePt t="126867" x="3162300" y="6070600"/>
          <p14:tracePt t="126909" x="3155950" y="6070600"/>
          <p14:tracePt t="126922" x="3149600" y="6070600"/>
          <p14:tracePt t="126934" x="3117850" y="6070600"/>
          <p14:tracePt t="126951" x="3060700" y="6070600"/>
          <p14:tracePt t="126968" x="3009900" y="6070600"/>
          <p14:tracePt t="126985" x="2971800" y="6070600"/>
          <p14:tracePt t="127001" x="2933700" y="6070600"/>
          <p14:tracePt t="127018" x="2914650" y="6070600"/>
          <p14:tracePt t="127023" x="2908300" y="6070600"/>
          <p14:tracePt t="127034" x="2901950" y="6070600"/>
          <p14:tracePt t="127052" x="2876550" y="6070600"/>
          <p14:tracePt t="127068" x="2857500" y="6076950"/>
          <p14:tracePt t="127085" x="2800350" y="6083300"/>
          <p14:tracePt t="127102" x="2749550" y="6096000"/>
          <p14:tracePt t="127118" x="2705100" y="6108700"/>
          <p14:tracePt t="127135" x="2654300" y="6127750"/>
          <p14:tracePt t="127151" x="2603500" y="6146800"/>
          <p14:tracePt t="127168" x="2578100" y="6165850"/>
          <p14:tracePt t="127185" x="2546350" y="6184900"/>
          <p14:tracePt t="127201" x="2527300" y="6210300"/>
          <p14:tracePt t="127218" x="2514600" y="6242050"/>
          <p14:tracePt t="127234" x="2489200" y="6280150"/>
          <p14:tracePt t="127251" x="2470150" y="6311900"/>
          <p14:tracePt t="127270" x="2457450" y="6330950"/>
          <p14:tracePt t="127286" x="2438400" y="6356350"/>
          <p14:tracePt t="127301" x="2432050" y="6362700"/>
          <p14:tracePt t="127318" x="2419350" y="6388100"/>
          <p14:tracePt t="127335" x="2419350" y="6407150"/>
          <p14:tracePt t="127352" x="2419350" y="6432550"/>
          <p14:tracePt t="127368" x="2419350" y="6451600"/>
          <p14:tracePt t="127385" x="2419350" y="6477000"/>
          <p14:tracePt t="127401" x="2419350" y="6489700"/>
          <p14:tracePt t="127418" x="2419350" y="6515100"/>
          <p14:tracePt t="127435" x="2432050" y="6534150"/>
          <p14:tracePt t="127454" x="2444750" y="6546850"/>
          <p14:tracePt t="127472" x="2508250" y="6572250"/>
          <p14:tracePt t="127486" x="2609850" y="6597650"/>
          <p14:tracePt t="127502" x="2724150" y="6623050"/>
          <p14:tracePt t="127519" x="2863850" y="6654800"/>
          <p14:tracePt t="127527" x="2908300" y="6654800"/>
          <p14:tracePt t="127535" x="2959100" y="6661150"/>
          <p14:tracePt t="127551" x="3028950" y="6673850"/>
          <p14:tracePt t="127568" x="3060700" y="6673850"/>
          <p14:tracePt t="127586" x="3092450" y="6673850"/>
          <p14:tracePt t="127602" x="3111500" y="6673850"/>
          <p14:tracePt t="127619" x="3130550" y="6654800"/>
          <p14:tracePt t="127636" x="3175000" y="6616700"/>
          <p14:tracePt t="127652" x="3238500" y="6584950"/>
          <p14:tracePt t="127670" x="3371850" y="6565900"/>
          <p14:tracePt t="127686" x="3479800" y="6553200"/>
          <p14:tracePt t="127702" x="3600450" y="6553200"/>
          <p14:tracePt t="127719" x="3708400" y="6546850"/>
          <p14:tracePt t="127735" x="3835400" y="6546850"/>
          <p14:tracePt t="127752" x="3949700" y="6546850"/>
          <p14:tracePt t="127768" x="4057650" y="6546850"/>
          <p14:tracePt t="127785" x="4133850" y="6546850"/>
          <p14:tracePt t="127802" x="4165600" y="6546850"/>
          <p14:tracePt t="127819" x="4178300" y="6546850"/>
          <p14:tracePt t="127835" x="4184650" y="6546850"/>
          <p14:tracePt t="127852" x="4191000" y="6546850"/>
          <p14:tracePt t="127870" x="4216400" y="6546850"/>
          <p14:tracePt t="127885" x="4241800" y="6546850"/>
          <p14:tracePt t="127902" x="4292600" y="6546850"/>
          <p14:tracePt t="127919" x="4330700" y="6546850"/>
          <p14:tracePt t="127935" x="4375150" y="6546850"/>
          <p14:tracePt t="127952" x="4400550" y="6546850"/>
          <p14:tracePt t="127968" x="4438650" y="6546850"/>
          <p14:tracePt t="127985" x="4502150" y="6553200"/>
          <p14:tracePt t="128002" x="4578350" y="6565900"/>
          <p14:tracePt t="128019" x="4692650" y="6578600"/>
          <p14:tracePt t="128025" x="4762500" y="6584950"/>
          <p14:tracePt t="128035" x="4813300" y="6597650"/>
          <p14:tracePt t="128052" x="4883150" y="6597650"/>
          <p14:tracePt t="128070" x="4972050" y="6597650"/>
          <p14:tracePt t="128086" x="5003800" y="6597650"/>
          <p14:tracePt t="128104" x="5029200" y="6591300"/>
          <p14:tracePt t="128119" x="5048250" y="6591300"/>
          <p14:tracePt t="128135" x="5060950" y="6584950"/>
          <p14:tracePt t="128152" x="5092700" y="6578600"/>
          <p14:tracePt t="128169" x="5130800" y="6572250"/>
          <p14:tracePt t="128186" x="5181600" y="6559550"/>
          <p14:tracePt t="128203" x="5238750" y="6553200"/>
          <p14:tracePt t="128219" x="5314950" y="6546850"/>
          <p14:tracePt t="128236" x="5365750" y="6546850"/>
          <p14:tracePt t="128252" x="5435600" y="6546850"/>
          <p14:tracePt t="128272" x="5499100" y="6546850"/>
          <p14:tracePt t="128286" x="5657850" y="6546850"/>
          <p14:tracePt t="128302" x="5778500" y="6546850"/>
          <p14:tracePt t="128319" x="5886450" y="6521450"/>
          <p14:tracePt t="128335" x="5956300" y="6515100"/>
          <p14:tracePt t="128352" x="6007100" y="6508750"/>
          <p14:tracePt t="128369" x="6032500" y="6502400"/>
          <p14:tracePt t="128386" x="6064250" y="6502400"/>
          <p14:tracePt t="128402" x="6102350" y="6489700"/>
          <p14:tracePt t="128419" x="6127750" y="6483350"/>
          <p14:tracePt t="128436" x="6178550" y="6483350"/>
          <p14:tracePt t="128455" x="6216650" y="6477000"/>
          <p14:tracePt t="128472" x="6223000" y="6477000"/>
          <p14:tracePt t="128485" x="6229350" y="6477000"/>
          <p14:tracePt t="128535" x="6235700" y="6477000"/>
          <p14:tracePt t="128566" x="6242050" y="6477000"/>
          <p14:tracePt t="128575" x="6254750" y="6477000"/>
          <p14:tracePt t="128592" x="6261100" y="6477000"/>
          <p14:tracePt t="128607" x="6267450" y="6477000"/>
          <p14:tracePt t="128729" x="6273800" y="6477000"/>
          <p14:tracePt t="128763" x="6261100" y="6477000"/>
          <p14:tracePt t="128767" x="6248400" y="6477000"/>
          <p14:tracePt t="128776" x="6248400" y="6483350"/>
          <p14:tracePt t="128786" x="6242050" y="6483350"/>
          <p14:tracePt t="128803" x="6235700" y="6483350"/>
          <p14:tracePt t="128819" x="6235700" y="6489700"/>
          <p14:tracePt t="128890" x="6235700" y="6502400"/>
          <p14:tracePt t="128895" x="6235700" y="6508750"/>
          <p14:tracePt t="128919" x="6235700" y="6515100"/>
          <p14:tracePt t="128929" x="6235700" y="6521450"/>
          <p14:tracePt t="128938" x="6235700" y="6527800"/>
          <p14:tracePt t="128953" x="6229350" y="6534150"/>
          <p14:tracePt t="128970" x="6223000" y="6540500"/>
          <p14:tracePt t="128987" x="6216650" y="6540500"/>
          <p14:tracePt t="129025" x="6210300" y="6540500"/>
          <p14:tracePt t="129030" x="6203950" y="6546850"/>
          <p14:tracePt t="129042" x="6197600" y="6553200"/>
          <p14:tracePt t="129054" x="6184900" y="6553200"/>
          <p14:tracePt t="129069" x="6153150" y="6559550"/>
          <p14:tracePt t="129086" x="6057900" y="6584950"/>
          <p14:tracePt t="129103" x="6026150" y="6584950"/>
          <p14:tracePt t="129119" x="6013450" y="6591300"/>
          <p14:tracePt t="129175" x="6000750" y="6591300"/>
          <p14:tracePt t="129182" x="5981700" y="6591300"/>
          <p14:tracePt t="129193" x="5949950" y="6591300"/>
          <p14:tracePt t="129203" x="5892800" y="6591300"/>
          <p14:tracePt t="129220" x="5721350" y="6572250"/>
          <p14:tracePt t="129238" x="5524500" y="6572250"/>
          <p14:tracePt t="129254" x="5321300" y="6572250"/>
          <p14:tracePt t="129269" x="5149850" y="6572250"/>
          <p14:tracePt t="129286" x="5118100" y="6572250"/>
          <p14:tracePt t="129304" x="5111750" y="6572250"/>
          <p14:tracePt t="129383" x="5099050" y="6572250"/>
          <p14:tracePt t="129393" x="5092700" y="6572250"/>
          <p14:tracePt t="129398" x="5073650" y="6572250"/>
          <p14:tracePt t="129408" x="5048250" y="6572250"/>
          <p14:tracePt t="129420" x="5003800" y="6572250"/>
          <p14:tracePt t="129437" x="4870450" y="6572250"/>
          <p14:tracePt t="129456" x="4635500" y="6572250"/>
          <p14:tracePt t="129472" x="4572000" y="6572250"/>
          <p14:tracePt t="129487" x="4546600" y="6572250"/>
          <p14:tracePt t="130056" x="4546600" y="6578600"/>
          <p14:tracePt t="130065" x="4546600" y="6597650"/>
          <p14:tracePt t="130074" x="4552950" y="6610350"/>
          <p14:tracePt t="130087" x="4565650" y="6635750"/>
          <p14:tracePt t="130103" x="4565650" y="6648450"/>
          <p14:tracePt t="130121" x="4565650" y="6661150"/>
          <p14:tracePt t="130457" x="4572000" y="6661150"/>
          <p14:tracePt t="130496" x="4578350" y="6661150"/>
          <p14:tracePt t="130513" x="4584700" y="6661150"/>
          <p14:tracePt t="130519" x="4597400" y="6661150"/>
          <p14:tracePt t="130528" x="4622800" y="6654800"/>
          <p14:tracePt t="130537" x="4629150" y="6654800"/>
          <p14:tracePt t="130554" x="4699000" y="6648450"/>
          <p14:tracePt t="130573" x="4737100" y="6648450"/>
          <p14:tracePt t="130588" x="4775200" y="6642100"/>
          <p14:tracePt t="130604" x="4781550" y="6635750"/>
          <p14:tracePt t="131353" x="4787900" y="6629400"/>
          <p14:tracePt t="131361" x="4800600" y="6629400"/>
          <p14:tracePt t="131372" x="4832350" y="6629400"/>
          <p14:tracePt t="131388" x="4940300" y="6629400"/>
          <p14:tracePt t="131405" x="5048250" y="6629400"/>
          <p14:tracePt t="131423" x="5099050" y="6629400"/>
          <p14:tracePt t="131441" x="5118100" y="6623050"/>
          <p14:tracePt t="131537" x="5111750" y="6616700"/>
          <p14:tracePt t="131577" x="5111750" y="6610350"/>
          <p14:tracePt t="131595" x="5124450" y="6604000"/>
          <p14:tracePt t="131600" x="5130800" y="6604000"/>
          <p14:tracePt t="131611" x="5143500" y="6604000"/>
          <p14:tracePt t="131623" x="5156200" y="6604000"/>
          <p14:tracePt t="131641" x="5181600" y="6604000"/>
          <p14:tracePt t="131706" x="5187950" y="6604000"/>
          <p14:tracePt t="131728" x="5194300" y="6604000"/>
          <p14:tracePt t="131736" x="5207000" y="6604000"/>
          <p14:tracePt t="131752" x="5219700" y="6610350"/>
          <p14:tracePt t="131761" x="5232400" y="6610350"/>
          <p14:tracePt t="131772" x="5238750" y="6616700"/>
          <p14:tracePt t="131790" x="5276850" y="6629400"/>
          <p14:tracePt t="131805" x="5295900" y="6635750"/>
          <p14:tracePt t="131822" x="5308600" y="6648450"/>
          <p14:tracePt t="131840" x="5314950" y="6654800"/>
          <p14:tracePt t="131923" x="5308600" y="6654800"/>
          <p14:tracePt t="131932" x="5276850" y="6648450"/>
          <p14:tracePt t="131939" x="5251450" y="6648450"/>
          <p14:tracePt t="131956" x="5175250" y="6623050"/>
          <p14:tracePt t="131972" x="5080000" y="6597650"/>
          <p14:tracePt t="131989" x="5022850" y="6578600"/>
          <p14:tracePt t="132006" x="4978400" y="6565900"/>
          <p14:tracePt t="132022" x="4965700" y="6553200"/>
          <p14:tracePt t="132234" x="4972050" y="6546850"/>
          <p14:tracePt t="132244" x="4984750" y="6546850"/>
          <p14:tracePt t="132250" x="5003800" y="6546850"/>
          <p14:tracePt t="132260" x="5054600" y="6553200"/>
          <p14:tracePt t="132272" x="5162550" y="6559550"/>
          <p14:tracePt t="132291" x="5302250" y="6572250"/>
          <p14:tracePt t="132305" x="5441950" y="6591300"/>
          <p14:tracePt t="132322" x="5562600" y="6591300"/>
          <p14:tracePt t="132339" x="5632450" y="6591300"/>
          <p14:tracePt t="132356" x="5683250" y="6597650"/>
          <p14:tracePt t="132373" x="5689600" y="6597650"/>
          <p14:tracePt t="132389" x="5695950" y="6597650"/>
          <p14:tracePt t="132432" x="5702300" y="6597650"/>
          <p14:tracePt t="132443" x="5715000" y="6597650"/>
          <p14:tracePt t="132447" x="5734050" y="6597650"/>
          <p14:tracePt t="132458" x="5746750" y="6597650"/>
          <p14:tracePt t="132472" x="5803900" y="6597650"/>
          <p14:tracePt t="132489" x="5867400" y="6597650"/>
          <p14:tracePt t="132506" x="5943600" y="6597650"/>
          <p14:tracePt t="132523" x="6013450" y="6597650"/>
          <p14:tracePt t="132529" x="6045200" y="6597650"/>
          <p14:tracePt t="132539" x="6057900" y="6597650"/>
          <p14:tracePt t="132556" x="6070600" y="6597650"/>
          <p14:tracePt t="132701" x="6083300" y="6597650"/>
          <p14:tracePt t="132714" x="6089650" y="6591300"/>
          <p14:tracePt t="132720" x="6096000" y="6591300"/>
          <p14:tracePt t="132729" x="6108700" y="6591300"/>
          <p14:tracePt t="132739" x="6121400" y="6584950"/>
          <p14:tracePt t="132757" x="6172200" y="6578600"/>
          <p14:tracePt t="132773" x="6203950" y="6572250"/>
          <p14:tracePt t="132790" x="6229350" y="6565900"/>
          <p14:tracePt t="133012" x="6235700" y="6565900"/>
          <p14:tracePt t="133016" x="6248400" y="6565900"/>
          <p14:tracePt t="133029" x="6254750" y="6565900"/>
          <p14:tracePt t="133044" x="6273800" y="6565900"/>
          <p14:tracePt t="133058" x="6280150" y="6565900"/>
          <p14:tracePt t="133073" x="6286500" y="6565900"/>
          <p14:tracePt t="133186" x="6292850" y="6565900"/>
          <p14:tracePt t="133195" x="6299200" y="6559550"/>
          <p14:tracePt t="133217" x="6305550" y="6553200"/>
          <p14:tracePt t="133233" x="6311900" y="6546850"/>
          <p14:tracePt t="133248" x="6318250" y="6546850"/>
          <p14:tracePt t="133252" x="6324600" y="6540500"/>
          <p14:tracePt t="133577" x="6330950" y="6534150"/>
          <p14:tracePt t="133585" x="6330950" y="6527800"/>
          <p14:tracePt t="133603" x="6337300" y="6527800"/>
          <p14:tracePt t="133630" x="6343650" y="6521450"/>
          <p14:tracePt t="133636" x="6343650" y="6515100"/>
          <p14:tracePt t="133669" x="6350000" y="6515100"/>
          <p14:tracePt t="133706" x="6356350" y="6508750"/>
          <p14:tracePt t="133712" x="6375400" y="6496050"/>
          <p14:tracePt t="133723" x="6394450" y="6483350"/>
          <p14:tracePt t="133741" x="6477000" y="6419850"/>
          <p14:tracePt t="133757" x="6604000" y="6330950"/>
          <p14:tracePt t="133773" x="6680200" y="6273800"/>
          <p14:tracePt t="133790" x="6699250" y="6254750"/>
          <p14:tracePt t="134097" x="6705600" y="6254750"/>
          <p14:tracePt t="134105" x="6705600" y="6267450"/>
          <p14:tracePt t="134113" x="6711950" y="6286500"/>
          <p14:tracePt t="134123" x="6711950" y="6299200"/>
          <p14:tracePt t="134140" x="6718300" y="6343650"/>
          <p14:tracePt t="134157" x="6718300" y="6356350"/>
          <p14:tracePt t="134174" x="6718300" y="6362700"/>
          <p14:tracePt t="134207" x="6718300" y="6369050"/>
          <p14:tracePt t="134740" x="6718300" y="6375400"/>
          <p14:tracePt t="134748" x="6737350" y="6381750"/>
          <p14:tracePt t="134758" x="6750050" y="6400800"/>
          <p14:tracePt t="134775" x="6788150" y="6432550"/>
          <p14:tracePt t="134794" x="6813550" y="6457950"/>
          <p14:tracePt t="134811" x="6832600" y="6464300"/>
          <p14:tracePt t="134825" x="6851650" y="6489700"/>
          <p14:tracePt t="134841" x="6851650" y="6496050"/>
          <p14:tracePt t="135005" x="6858000" y="6496050"/>
          <p14:tracePt t="135019" x="6870700" y="6496050"/>
          <p14:tracePt t="135029" x="6870700" y="6502400"/>
          <p14:tracePt t="135043" x="6851650" y="6515100"/>
          <p14:tracePt t="135379" x="6845300" y="6515100"/>
          <p14:tracePt t="135387" x="6838950" y="6515100"/>
          <p14:tracePt t="135395" x="6826250" y="6515100"/>
          <p14:tracePt t="135408" x="6819900" y="6521450"/>
          <p14:tracePt t="135466" x="6807200" y="6521450"/>
          <p14:tracePt t="135473" x="6800850" y="6521450"/>
          <p14:tracePt t="135498" x="6794500" y="6521450"/>
          <p14:tracePt t="135506" x="6781800" y="6527800"/>
          <p14:tracePt t="135734" x="6788150" y="6527800"/>
          <p14:tracePt t="135747" x="6794500" y="6527800"/>
          <p14:tracePt t="135753" x="6800850" y="6527800"/>
          <p14:tracePt t="135770" x="6807200" y="6521450"/>
          <p14:tracePt t="135780" x="6807200" y="6515100"/>
          <p14:tracePt t="135792" x="6819900" y="6515100"/>
          <p14:tracePt t="135813" x="6826250" y="6515100"/>
          <p14:tracePt t="135828" x="6838950" y="6515100"/>
          <p14:tracePt t="135842" x="6845300" y="6515100"/>
          <p14:tracePt t="135858" x="6858000" y="6515100"/>
          <p14:tracePt t="135875" x="6864350" y="6515100"/>
          <p14:tracePt t="135909" x="6870700" y="6515100"/>
          <p14:tracePt t="135925" x="6883400" y="6515100"/>
          <p14:tracePt t="135942" x="6889750" y="6515100"/>
          <p14:tracePt t="135975" x="6896100" y="6515100"/>
          <p14:tracePt t="139460" x="6927850" y="6515100"/>
          <p14:tracePt t="139467" x="6991350" y="6515100"/>
          <p14:tracePt t="139478" x="7067550" y="6515100"/>
          <p14:tracePt t="139495" x="7175500" y="6496050"/>
          <p14:tracePt t="139516" x="7283450" y="6483350"/>
          <p14:tracePt t="139520" x="7346950" y="6470650"/>
          <p14:tracePt t="139528" x="7404100" y="6464300"/>
          <p14:tracePt t="139545" x="7467600" y="6464300"/>
          <p14:tracePt t="139564" x="7505700" y="6464300"/>
          <p14:tracePt t="139579" x="7512050" y="6464300"/>
          <p14:tracePt t="140381" x="7518400" y="6464300"/>
          <p14:tracePt t="140388" x="7537450" y="6464300"/>
          <p14:tracePt t="140398" x="7581900" y="6464300"/>
          <p14:tracePt t="140412" x="7658100" y="6464300"/>
          <p14:tracePt t="140429" x="7721600" y="6464300"/>
          <p14:tracePt t="140446" x="7766050" y="6464300"/>
          <p14:tracePt t="140463" x="7823200" y="6464300"/>
          <p14:tracePt t="140479" x="7867650" y="6470650"/>
          <p14:tracePt t="140496" x="7880350" y="6477000"/>
          <p14:tracePt t="140599" x="7886700" y="6477000"/>
          <p14:tracePt t="140631" x="7886700" y="6489700"/>
          <p14:tracePt t="140635" x="7886700" y="6496050"/>
          <p14:tracePt t="140653" x="7886700" y="6502400"/>
          <p14:tracePt t="140669" x="7886700" y="6515100"/>
          <p14:tracePt t="140716" x="7893050" y="6515100"/>
          <p14:tracePt t="140725" x="7905750" y="6521450"/>
          <p14:tracePt t="140742" x="7912100" y="6521450"/>
          <p14:tracePt t="140752" x="7931150" y="6521450"/>
          <p14:tracePt t="140763" x="7956550" y="6527800"/>
          <p14:tracePt t="140779" x="7969250" y="6534150"/>
          <p14:tracePt t="140796" x="7981950" y="6534150"/>
          <p14:tracePt t="140813" x="7994650" y="6540500"/>
          <p14:tracePt t="140869" x="8007350" y="6540500"/>
          <p14:tracePt t="140876" x="8013700" y="6540500"/>
          <p14:tracePt t="140886" x="8020050" y="6540500"/>
          <p14:tracePt t="140896" x="8045450" y="6540500"/>
          <p14:tracePt t="140913" x="8089900" y="6540500"/>
          <p14:tracePt t="140929" x="8153400" y="6540500"/>
          <p14:tracePt t="140946" x="8197850" y="6540500"/>
          <p14:tracePt t="140965" x="8223250" y="6540500"/>
          <p14:tracePt t="141036" x="8229600" y="6540500"/>
          <p14:tracePt t="141045" x="8235950" y="6540500"/>
          <p14:tracePt t="141053" x="8248650" y="6540500"/>
          <p14:tracePt t="141063" x="8267700" y="6540500"/>
          <p14:tracePt t="141080" x="8305800" y="6521450"/>
          <p14:tracePt t="141097" x="8375650" y="6508750"/>
          <p14:tracePt t="141113" x="8439150" y="6489700"/>
          <p14:tracePt t="141129" x="8477250" y="6489700"/>
          <p14:tracePt t="141147" x="8489950" y="6489700"/>
          <p14:tracePt t="141236" x="8496300" y="6489700"/>
          <p14:tracePt t="141253" x="8502650" y="6483350"/>
          <p14:tracePt t="141259" x="8509000" y="6483350"/>
          <p14:tracePt t="141269" x="8515350" y="6483350"/>
          <p14:tracePt t="141280" x="8521700" y="6483350"/>
          <p14:tracePt t="141296" x="8540750" y="6483350"/>
          <p14:tracePt t="141313" x="8559800" y="6483350"/>
          <p14:tracePt t="141330" x="8591550" y="6483350"/>
          <p14:tracePt t="141350" x="8686800" y="6470650"/>
          <p14:tracePt t="141365" x="8731250" y="6451600"/>
          <p14:tracePt t="141381" x="8756650" y="6445250"/>
          <p14:tracePt t="141396" x="8782050" y="6438900"/>
          <p14:tracePt t="141413" x="8807450" y="6426200"/>
          <p14:tracePt t="141430" x="8832850" y="6413500"/>
          <p14:tracePt t="141447" x="8877300" y="6394450"/>
          <p14:tracePt t="141463" x="8940800" y="6369050"/>
          <p14:tracePt t="141480" x="8972550" y="6362700"/>
          <p14:tracePt t="141497" x="9004300" y="6350000"/>
          <p14:tracePt t="141514" x="9017000" y="6337300"/>
          <p14:tracePt t="141649" x="9023350" y="6337300"/>
          <p14:tracePt t="141665" x="9023350" y="6330950"/>
          <p14:tracePt t="141674" x="9023350" y="6318250"/>
          <p14:tracePt t="141693" x="9029700" y="6318250"/>
          <p14:tracePt t="141704" x="9042400" y="6305550"/>
          <p14:tracePt t="141713" x="9042400" y="6299200"/>
          <p14:tracePt t="141730" x="9061450" y="6292850"/>
          <p14:tracePt t="141748" x="9080500" y="6280150"/>
          <p14:tracePt t="141763" x="9099550" y="6273800"/>
          <p14:tracePt t="141869" x="9112250" y="6273800"/>
          <p14:tracePt t="141887" x="9124950" y="6273800"/>
          <p14:tracePt t="141892" x="9131300" y="6273800"/>
          <p14:tracePt t="141901" x="9137650" y="6273800"/>
          <p14:tracePt t="141914" x="9150350" y="6273800"/>
          <p14:tracePt t="141932" x="9169400" y="6286500"/>
          <p14:tracePt t="141950" x="9175750" y="6286500"/>
          <p14:tracePt t="141964" x="9194800" y="6292850"/>
          <p14:tracePt t="141981" x="9201150" y="6292850"/>
          <p14:tracePt t="142533" x="9213850" y="6292850"/>
          <p14:tracePt t="142624" x="9220200" y="6292850"/>
          <p14:tracePt t="142633" x="9220200" y="6299200"/>
          <p14:tracePt t="142639" x="9239250" y="6318250"/>
          <p14:tracePt t="142648" x="9251950" y="6324600"/>
          <p14:tracePt t="142664" x="9302750" y="6381750"/>
          <p14:tracePt t="142681" x="9385300" y="6426200"/>
          <p14:tracePt t="142697" x="9474200" y="6470650"/>
          <p14:tracePt t="142715" x="9556750" y="6521450"/>
          <p14:tracePt t="142732" x="9607550" y="6540500"/>
          <p14:tracePt t="142748" x="9639300" y="6540500"/>
          <p14:tracePt t="142782" x="9652000" y="6540500"/>
          <p14:tracePt t="142816" x="9658350" y="6534150"/>
          <p14:tracePt t="142861" x="9664700" y="6534150"/>
          <p14:tracePt t="142877" x="9671050" y="6527800"/>
          <p14:tracePt t="142887" x="9683750" y="6527800"/>
          <p14:tracePt t="142893" x="9721850" y="6527800"/>
          <p14:tracePt t="142903" x="9785350" y="6527800"/>
          <p14:tracePt t="142915" x="9893300" y="6546850"/>
          <p14:tracePt t="142932" x="10261600" y="6623050"/>
          <p14:tracePt t="142949" x="10972800" y="6743700"/>
          <p14:tracePt t="142965" x="11341100" y="6788150"/>
          <p14:tracePt t="142983" x="11557000" y="6788150"/>
          <p14:tracePt t="142998" x="11639550" y="6788150"/>
          <p14:tracePt t="143014" x="11658600" y="6788150"/>
          <p14:tracePt t="143246" x="11652250" y="6788150"/>
          <p14:tracePt t="143253" x="11639550" y="6788150"/>
          <p14:tracePt t="143265" x="11633200" y="6788150"/>
          <p14:tracePt t="143282" x="11614150" y="6788150"/>
          <p14:tracePt t="143298" x="11595100" y="6788150"/>
          <p14:tracePt t="143317" x="11582400" y="6788150"/>
          <p14:tracePt t="143333" x="11506200" y="6788150"/>
          <p14:tracePt t="143348" x="11398250" y="6775450"/>
          <p14:tracePt t="143365" x="11233150" y="6743700"/>
          <p14:tracePt t="143382" x="11029950" y="6724650"/>
          <p14:tracePt t="143399" x="10795000" y="6648450"/>
          <p14:tracePt t="143415" x="10560050" y="6597650"/>
          <p14:tracePt t="143432" x="10388600" y="6591300"/>
          <p14:tracePt t="143449" x="10274300" y="6591300"/>
          <p14:tracePt t="143465" x="10255250" y="6591300"/>
          <p14:tracePt t="143567" x="10229850" y="6591300"/>
          <p14:tracePt t="143573" x="10223500" y="6591300"/>
          <p14:tracePt t="143584" x="10198100" y="6591300"/>
          <p14:tracePt t="143599" x="10172700" y="6591300"/>
          <p14:tracePt t="143615" x="10128250" y="6591300"/>
          <p14:tracePt t="143632" x="10077450" y="6591300"/>
          <p14:tracePt t="143648" x="10026650" y="6597650"/>
          <p14:tracePt t="143665" x="9988550" y="6597650"/>
          <p14:tracePt t="147082" x="9982200" y="6597650"/>
          <p14:tracePt t="147086" x="9956800" y="6591300"/>
          <p14:tracePt t="147102" x="9944100" y="6578600"/>
          <p14:tracePt t="147118" x="9893300" y="6553200"/>
          <p14:tracePt t="147152" x="9893300" y="6540500"/>
          <p14:tracePt t="147168" x="9880600" y="6540500"/>
          <p14:tracePt t="147185" x="9798050" y="6515100"/>
          <p14:tracePt t="147202" x="9594850" y="6470650"/>
          <p14:tracePt t="147218" x="9537700" y="6457950"/>
          <p14:tracePt t="147769" x="9531350" y="6457950"/>
          <p14:tracePt t="147784" x="9518650" y="6457950"/>
          <p14:tracePt t="147791" x="9512300" y="6457950"/>
          <p14:tracePt t="147802" x="9499600" y="6457950"/>
          <p14:tracePt t="147819" x="9486900" y="6457950"/>
          <p14:tracePt t="147835" x="9480550" y="6457950"/>
          <p14:tracePt t="148123" x="9474200" y="6457950"/>
          <p14:tracePt t="148126" x="9467850" y="6457950"/>
          <p14:tracePt t="148137" x="9461500" y="6457950"/>
          <p14:tracePt t="148152" x="9423400" y="6457950"/>
          <p14:tracePt t="148169" x="9340850" y="6445250"/>
          <p14:tracePt t="148186" x="9226550" y="6413500"/>
          <p14:tracePt t="148203" x="9093200" y="6375400"/>
          <p14:tracePt t="148219" x="9017000" y="6375400"/>
          <p14:tracePt t="148237" x="8991600" y="6369050"/>
          <p14:tracePt t="148252" x="8985250" y="6369050"/>
          <p14:tracePt t="150147" x="8985250" y="6362700"/>
          <p14:tracePt t="150154" x="8978900" y="6356350"/>
          <p14:tracePt t="150163" x="8972550" y="6350000"/>
          <p14:tracePt t="150170" x="8966200" y="6330950"/>
          <p14:tracePt t="150187" x="8947150" y="6299200"/>
          <p14:tracePt t="150204" x="8934450" y="6280150"/>
          <p14:tracePt t="150221" x="8915400" y="6254750"/>
          <p14:tracePt t="150237" x="8909050" y="6248400"/>
          <p14:tracePt t="150256" x="8890000" y="6223000"/>
          <p14:tracePt t="150275" x="8864600" y="6210300"/>
          <p14:tracePt t="150290" x="8832850" y="6178550"/>
          <p14:tracePt t="150304" x="8807450" y="6165850"/>
          <p14:tracePt t="150321" x="8782050" y="6159500"/>
          <p14:tracePt t="150338" x="8775700" y="6153150"/>
          <p14:tracePt t="150354" x="8756650" y="6140450"/>
          <p14:tracePt t="150371" x="8750300" y="6127750"/>
          <p14:tracePt t="150388" x="8737600" y="6108700"/>
          <p14:tracePt t="150404" x="8724900" y="6089650"/>
          <p14:tracePt t="150421" x="8705850" y="6064250"/>
          <p14:tracePt t="150438" x="8686800" y="6038850"/>
          <p14:tracePt t="150456" x="8667750" y="6019800"/>
          <p14:tracePt t="150472" x="8616950" y="5969000"/>
          <p14:tracePt t="150488" x="8597900" y="5937250"/>
          <p14:tracePt t="150504" x="8591550" y="5930900"/>
          <p14:tracePt t="150537" x="8585200" y="5930900"/>
          <p14:tracePt t="150555" x="8572500" y="5924550"/>
          <p14:tracePt t="150571" x="8559800" y="5918200"/>
          <p14:tracePt t="150588" x="8540750" y="5911850"/>
          <p14:tracePt t="150604" x="8509000" y="5899150"/>
          <p14:tracePt t="150621" x="8489950" y="5892800"/>
          <p14:tracePt t="150639" x="8470900" y="5880100"/>
          <p14:tracePt t="150654" x="8458200" y="5880100"/>
          <p14:tracePt t="150671" x="8451850" y="5873750"/>
          <p14:tracePt t="154876" x="8445500" y="5873750"/>
          <p14:tracePt t="154899" x="8439150" y="5873750"/>
          <p14:tracePt t="154906" x="8432800" y="5873750"/>
          <p14:tracePt t="154915" x="8420100" y="5873750"/>
          <p14:tracePt t="154924" x="8413750" y="5873750"/>
          <p14:tracePt t="154942" x="8407400" y="5886450"/>
          <p14:tracePt t="154958" x="8350250" y="5930900"/>
          <p14:tracePt t="154975" x="8216900" y="6026150"/>
          <p14:tracePt t="154991" x="8045450" y="6134100"/>
          <p14:tracePt t="155008" x="7899400" y="6248400"/>
          <p14:tracePt t="155025" x="7740650" y="6356350"/>
          <p14:tracePt t="155042" x="7632700" y="6451600"/>
          <p14:tracePt t="155062" x="7620000" y="6464300"/>
          <p14:tracePt t="155230" x="7632700" y="6464300"/>
          <p14:tracePt t="155248" x="7639050" y="6457950"/>
          <p14:tracePt t="155263" x="7651750" y="6445250"/>
          <p14:tracePt t="155269" x="7658100" y="6438900"/>
          <p14:tracePt t="155279" x="7658100" y="6432550"/>
          <p14:tracePt t="155292" x="7670800" y="6419850"/>
          <p14:tracePt t="155323" x="7670800" y="6413500"/>
          <p14:tracePt t="155422" x="7664450" y="6413500"/>
          <p14:tracePt t="155430" x="7658100" y="6413500"/>
          <p14:tracePt t="155442" x="7639050" y="6394450"/>
          <p14:tracePt t="155459" x="7613650" y="6388100"/>
          <p14:tracePt t="155476" x="7569200" y="6381750"/>
          <p14:tracePt t="155492" x="7493000" y="6350000"/>
          <p14:tracePt t="155509" x="7448550" y="6350000"/>
          <p14:tracePt t="155525" x="7429500" y="6350000"/>
          <p14:tracePt t="155542" x="7423150" y="6350000"/>
          <p14:tracePt t="155581" x="7416800" y="6343650"/>
          <p14:tracePt t="155587" x="7423150" y="6343650"/>
          <p14:tracePt t="155598" x="7429500" y="6343650"/>
          <p14:tracePt t="155609" x="7442200" y="6343650"/>
          <p14:tracePt t="155625" x="7454900" y="6343650"/>
          <p14:tracePt t="155694" x="7442200" y="6343650"/>
          <p14:tracePt t="155701" x="7423150" y="6343650"/>
          <p14:tracePt t="155710" x="7410450" y="6343650"/>
          <p14:tracePt t="155726" x="7378700" y="6343650"/>
          <p14:tracePt t="155742" x="7366000" y="6343650"/>
          <p14:tracePt t="155788" x="7385050" y="6343650"/>
          <p14:tracePt t="155797" x="7429500" y="6343650"/>
          <p14:tracePt t="155808" x="7493000" y="6343650"/>
          <p14:tracePt t="155826" x="7645400" y="6343650"/>
          <p14:tracePt t="155842" x="7696200" y="6343650"/>
          <p14:tracePt t="155893" x="7658100" y="6343650"/>
          <p14:tracePt t="155900" x="7613650" y="6343650"/>
          <p14:tracePt t="155909" x="7562850" y="6343650"/>
          <p14:tracePt t="155925" x="7448550" y="6343650"/>
          <p14:tracePt t="155942" x="7359650" y="6330950"/>
          <p14:tracePt t="155959" x="7340600" y="6330950"/>
          <p14:tracePt t="155993" x="7340600" y="6324600"/>
          <p14:tracePt t="156010" x="7378700" y="6324600"/>
          <p14:tracePt t="156028" x="7467600" y="6324600"/>
          <p14:tracePt t="156043" x="7607300" y="6324600"/>
          <p14:tracePt t="156059" x="7620000" y="6324600"/>
          <p14:tracePt t="156076" x="7626350" y="6324600"/>
          <p14:tracePt t="156092" x="7594600" y="6330950"/>
          <p14:tracePt t="156109" x="7435850" y="6330950"/>
          <p14:tracePt t="156126" x="7245350" y="6330950"/>
          <p14:tracePt t="156143" x="7099300" y="6330950"/>
          <p14:tracePt t="156159" x="7010400" y="6330950"/>
          <p14:tracePt t="156177" x="6997700" y="6330950"/>
          <p14:tracePt t="156193" x="6991350" y="6324600"/>
          <p14:tracePt t="156209" x="6991350" y="6318250"/>
          <p14:tracePt t="156229" x="7239000" y="6318250"/>
          <p14:tracePt t="156243" x="7366000" y="6318250"/>
          <p14:tracePt t="156259" x="7429500" y="6318250"/>
          <p14:tracePt t="156276" x="7435850" y="6318250"/>
          <p14:tracePt t="156309" x="7372350" y="6324600"/>
          <p14:tracePt t="156326" x="7219950" y="6324600"/>
          <p14:tracePt t="156342" x="7092950" y="6324600"/>
          <p14:tracePt t="156359" x="6959600" y="6324600"/>
          <p14:tracePt t="156376" x="6838950" y="6324600"/>
          <p14:tracePt t="156393" x="6750050" y="6292850"/>
          <p14:tracePt t="156409" x="6711950" y="6261100"/>
          <p14:tracePt t="156428" x="6711950" y="6254750"/>
          <p14:tracePt t="156443" x="6724650" y="6235700"/>
          <p14:tracePt t="156459" x="6756400" y="6223000"/>
          <p14:tracePt t="156476" x="6788150" y="6210300"/>
          <p14:tracePt t="156492" x="6807200" y="6191250"/>
          <p14:tracePt t="156509" x="6813550" y="6191250"/>
          <p14:tracePt t="156526" x="6826250" y="6184900"/>
          <p14:tracePt t="156543" x="6826250" y="6178550"/>
          <p14:tracePt t="156560" x="6826250" y="6172200"/>
          <p14:tracePt t="156577" x="6807200" y="6159500"/>
          <p14:tracePt t="156594" x="6788150" y="6140450"/>
          <p14:tracePt t="156610" x="6762750" y="6121400"/>
          <p14:tracePt t="156626" x="6724650" y="6076950"/>
          <p14:tracePt t="156643" x="6705600" y="6007100"/>
          <p14:tracePt t="156660" x="6661150" y="5886450"/>
          <p14:tracePt t="156676" x="6661150" y="5727700"/>
          <p14:tracePt t="156693" x="6686550" y="5568950"/>
          <p14:tracePt t="156710" x="6781800" y="5410200"/>
          <p14:tracePt t="156726" x="6883400" y="5289550"/>
          <p14:tracePt t="156743" x="6997700" y="5200650"/>
          <p14:tracePt t="156760" x="7112000" y="5149850"/>
          <p14:tracePt t="156777" x="7245350" y="5118100"/>
          <p14:tracePt t="156793" x="7423150" y="5118100"/>
          <p14:tracePt t="156813" x="7715250" y="5181600"/>
          <p14:tracePt t="156827" x="7880350" y="5251450"/>
          <p14:tracePt t="156843" x="8007350" y="5346700"/>
          <p14:tracePt t="156859" x="8058150" y="5422900"/>
          <p14:tracePt t="156876" x="8083550" y="5524500"/>
          <p14:tracePt t="156893" x="8083550" y="5651500"/>
          <p14:tracePt t="156910" x="8064500" y="5791200"/>
          <p14:tracePt t="156926" x="7988300" y="5905500"/>
          <p14:tracePt t="156943" x="7918450" y="6013450"/>
          <p14:tracePt t="156960" x="7867650" y="6076950"/>
          <p14:tracePt t="156976" x="7848600" y="6096000"/>
          <p14:tracePt t="156994" x="7829550" y="6102350"/>
          <p14:tracePt t="157735" x="7848600" y="6102350"/>
          <p14:tracePt t="157744" x="7874000" y="6108700"/>
          <p14:tracePt t="157751" x="7880350" y="6115050"/>
          <p14:tracePt t="157760" x="7886700" y="6121400"/>
          <p14:tracePt t="157777" x="7886700" y="6146800"/>
          <p14:tracePt t="157796" x="7886700" y="6178550"/>
          <p14:tracePt t="157813" x="7886700" y="6210300"/>
          <p14:tracePt t="157827" x="7886700" y="6223000"/>
          <p14:tracePt t="157844" x="7886700" y="6229350"/>
          <p14:tracePt t="157860" x="7893050" y="6242050"/>
          <p14:tracePt t="158008" x="7893050" y="6248400"/>
          <p14:tracePt t="158205" x="7905750" y="6248400"/>
          <p14:tracePt t="158215" x="7937500" y="6248400"/>
          <p14:tracePt t="158220" x="7975600" y="6242050"/>
          <p14:tracePt t="158230" x="8039100" y="6242050"/>
          <p14:tracePt t="158244" x="8153400" y="6235700"/>
          <p14:tracePt t="158261" x="8248650" y="6235700"/>
          <p14:tracePt t="158278" x="8350250" y="6235700"/>
          <p14:tracePt t="158294" x="8407400" y="6235700"/>
          <p14:tracePt t="158312" x="8439150" y="6248400"/>
          <p14:tracePt t="158327" x="8451850" y="6254750"/>
          <p14:tracePt t="158361" x="8451850" y="6261100"/>
          <p14:tracePt t="158378" x="8407400" y="6273800"/>
          <p14:tracePt t="158396" x="8299450" y="6273800"/>
          <p14:tracePt t="158413" x="8204200" y="6273800"/>
          <p14:tracePt t="158428" x="8147050" y="6273800"/>
          <p14:tracePt t="158444" x="8140700" y="6273800"/>
          <p14:tracePt t="158477" x="8159750" y="6273800"/>
          <p14:tracePt t="158494" x="8286750" y="6273800"/>
          <p14:tracePt t="158511" x="8464550" y="6273800"/>
          <p14:tracePt t="158528" x="8623300" y="6273800"/>
          <p14:tracePt t="158544" x="8794750" y="6286500"/>
          <p14:tracePt t="158550" x="8864600" y="6305550"/>
          <p14:tracePt t="158561" x="8909050" y="6311900"/>
          <p14:tracePt t="158578" x="8978900" y="6343650"/>
          <p14:tracePt t="158596" x="9042400" y="6369050"/>
          <p14:tracePt t="158644" x="9048750" y="6375400"/>
          <p14:tracePt t="158693" x="9055100" y="6375400"/>
          <p14:tracePt t="158700" x="9067800" y="6375400"/>
          <p14:tracePt t="158711" x="9086850" y="6375400"/>
          <p14:tracePt t="158728" x="9131300" y="6375400"/>
          <p14:tracePt t="158746" x="9201150" y="6375400"/>
          <p14:tracePt t="158761" x="9321800" y="6400800"/>
          <p14:tracePt t="158778" x="9442450" y="6413500"/>
          <p14:tracePt t="158795" x="9588500" y="6438900"/>
          <p14:tracePt t="158811" x="9798050" y="6496050"/>
          <p14:tracePt t="158828" x="9861550" y="6515100"/>
          <p14:tracePt t="158845" x="9867900" y="6515100"/>
          <p14:tracePt t="159048" x="9874250" y="6515100"/>
          <p14:tracePt t="159125" x="9880600" y="6521450"/>
          <p14:tracePt t="159143" x="9880600" y="6527800"/>
          <p14:tracePt t="159151" x="9874250" y="6534150"/>
          <p14:tracePt t="159162" x="9867900" y="6540500"/>
          <p14:tracePt t="159179" x="9855200" y="6553200"/>
          <p14:tracePt t="159195" x="9848850" y="6553200"/>
          <p14:tracePt t="159213" x="9836150" y="6565900"/>
          <p14:tracePt t="159246" x="9829800" y="6565900"/>
          <p14:tracePt t="159374" x="9823450" y="6572250"/>
          <p14:tracePt t="159384" x="9823450" y="6584950"/>
          <p14:tracePt t="159388" x="9842500" y="6604000"/>
          <p14:tracePt t="159400" x="9899650" y="6629400"/>
          <p14:tracePt t="159412" x="10033000" y="6654800"/>
          <p14:tracePt t="159430" x="10172700" y="6680200"/>
          <p14:tracePt t="159445" x="10280650" y="6680200"/>
          <p14:tracePt t="159462" x="10356850" y="6680200"/>
          <p14:tracePt t="159479" x="10382250" y="6680200"/>
          <p14:tracePt t="159495" x="10388600" y="6673850"/>
          <p14:tracePt t="159704" x="10394950" y="6673850"/>
          <p14:tracePt t="159711" x="10414000" y="6673850"/>
          <p14:tracePt t="159720" x="10420350" y="6673850"/>
          <p14:tracePt t="159729" x="10445750" y="6673850"/>
          <p14:tracePt t="159746" x="10502900" y="6673850"/>
          <p14:tracePt t="159763" x="10566400" y="6673850"/>
          <p14:tracePt t="159781" x="10642600" y="6673850"/>
          <p14:tracePt t="159796" x="10750550" y="6673850"/>
          <p14:tracePt t="159812" x="10795000" y="6673850"/>
          <p14:tracePt t="159829" x="10814050" y="6673850"/>
          <p14:tracePt t="159845" x="10833100" y="6673850"/>
          <p14:tracePt t="159862" x="10845800" y="6673850"/>
          <p14:tracePt t="159879" x="10852150" y="6673850"/>
          <p14:tracePt t="159912" x="10864850" y="6673850"/>
          <p14:tracePt t="159935" x="10871200" y="6673850"/>
          <p14:tracePt t="159983" x="10871200" y="6667500"/>
          <p14:tracePt t="160005" x="10871200" y="6661150"/>
          <p14:tracePt t="160045" x="10871200" y="6654800"/>
          <p14:tracePt t="160061" x="10877550" y="6654800"/>
          <p14:tracePt t="160069" x="10890250" y="6654800"/>
          <p14:tracePt t="160079" x="10915650" y="6654800"/>
          <p14:tracePt t="160095" x="10966450" y="6654800"/>
          <p14:tracePt t="160112" x="11055350" y="6648450"/>
          <p14:tracePt t="160129" x="11131550" y="6648450"/>
          <p14:tracePt t="160150" x="11195050" y="6642100"/>
          <p14:tracePt t="160163" x="11233150" y="6635750"/>
          <p14:tracePt t="160182" x="11264900" y="6623050"/>
          <p14:tracePt t="160198" x="11271250" y="6623050"/>
          <p14:tracePt t="160212" x="11283950" y="6616700"/>
          <p14:tracePt t="160935" x="11277600" y="6616700"/>
          <p14:tracePt t="160942" x="11176000" y="6610350"/>
          <p14:tracePt t="160951" x="11042650" y="6578600"/>
          <p14:tracePt t="160963" x="10922000" y="6572250"/>
          <p14:tracePt t="160982" x="10585450" y="6540500"/>
          <p14:tracePt t="160999" x="10464800" y="6540500"/>
          <p14:tracePt t="161013" x="10420350" y="6534150"/>
          <p14:tracePt t="161030" x="10414000" y="6534150"/>
          <p14:tracePt t="161047" x="10414000" y="6527800"/>
          <p14:tracePt t="161242" x="10407650" y="6527800"/>
          <p14:tracePt t="161257" x="10401300" y="6527800"/>
          <p14:tracePt t="161447" x="10407650" y="6527800"/>
          <p14:tracePt t="161454" x="10458450" y="6527800"/>
          <p14:tracePt t="161466" x="10509250" y="6527800"/>
          <p14:tracePt t="161481" x="10636250" y="6527800"/>
          <p14:tracePt t="161497" x="10807700" y="6527800"/>
          <p14:tracePt t="161513" x="11004550" y="6527800"/>
          <p14:tracePt t="161530" x="11118850" y="6527800"/>
          <p14:tracePt t="161547" x="11163300" y="6527800"/>
          <p14:tracePt t="161554" x="11182350" y="6527800"/>
          <p14:tracePt t="161573" x="11195050" y="6534150"/>
          <p14:tracePt t="161631" x="11195050" y="6540500"/>
          <p14:tracePt t="161647" x="11201400" y="6540500"/>
          <p14:tracePt t="161654" x="11214100" y="6540500"/>
          <p14:tracePt t="161670" x="11226800" y="6540500"/>
          <p14:tracePt t="161680" x="11233150" y="6540500"/>
          <p14:tracePt t="161699" x="11277600" y="6553200"/>
          <p14:tracePt t="161714" x="11360150" y="6572250"/>
          <p14:tracePt t="161730" x="11487150" y="6578600"/>
          <p14:tracePt t="161747" x="11639550" y="6610350"/>
          <p14:tracePt t="161764" x="11766550" y="6616700"/>
          <p14:tracePt t="161781" x="11849100" y="6629400"/>
          <p14:tracePt t="161846" x="11855450" y="6629400"/>
          <p14:tracePt t="162006" x="11855450" y="6635750"/>
          <p14:tracePt t="162014" x="11855450" y="6642100"/>
          <p14:tracePt t="162038" x="11842750" y="6642100"/>
          <p14:tracePt t="162046" x="11804650" y="6642100"/>
          <p14:tracePt t="162054" x="11753850" y="6642100"/>
          <p14:tracePt t="162066" x="11658600" y="6642100"/>
          <p14:tracePt t="162081" x="11423650" y="6642100"/>
          <p14:tracePt t="162097" x="11099800" y="6604000"/>
          <p14:tracePt t="162114" x="10845800" y="6565900"/>
          <p14:tracePt t="162133" x="10674350" y="6540500"/>
          <p14:tracePt t="162150" x="10585450" y="6527800"/>
          <p14:tracePt t="162283" x="10579100" y="6521450"/>
          <p14:tracePt t="162286" x="10579100" y="6515100"/>
          <p14:tracePt t="162342" x="10572750" y="6508750"/>
          <p14:tracePt t="162430" x="10572750" y="6502400"/>
          <p14:tracePt t="162455" x="10566400" y="6508750"/>
          <p14:tracePt t="162471" x="10553700" y="6515100"/>
          <p14:tracePt t="162488" x="10547350" y="6515100"/>
          <p14:tracePt t="163346" x="10521950" y="6515100"/>
          <p14:tracePt t="163354" x="10433050" y="6496050"/>
          <p14:tracePt t="163366" x="10121900" y="6400800"/>
          <p14:tracePt t="163382" x="9645650" y="6267450"/>
          <p14:tracePt t="163400" x="9023350" y="6096000"/>
          <p14:tracePt t="163416" x="8350250" y="5886450"/>
          <p14:tracePt t="163432" x="7645400" y="5670550"/>
          <p14:tracePt t="163449" x="7061200" y="5518150"/>
          <p14:tracePt t="163465" x="6635750" y="5403850"/>
          <p14:tracePt t="163482" x="6375400" y="5353050"/>
          <p14:tracePt t="163499" x="6223000" y="5340350"/>
          <p14:tracePt t="163515" x="6115050" y="5302250"/>
          <p14:tracePt t="163532" x="6070600" y="5295900"/>
          <p14:tracePt t="163552" x="6000750" y="5276850"/>
          <p14:tracePt t="163558" x="5975350" y="5270500"/>
          <p14:tracePt t="163567" x="5956300" y="5264150"/>
          <p14:tracePt t="163582" x="5911850" y="5251450"/>
          <p14:tracePt t="163599" x="5842000" y="5232400"/>
          <p14:tracePt t="163615" x="5638800" y="5162550"/>
          <p14:tracePt t="163632" x="5308600" y="5048250"/>
          <p14:tracePt t="163649" x="4927600" y="4965700"/>
          <p14:tracePt t="163667" x="4603750" y="4876800"/>
          <p14:tracePt t="163682" x="4432300" y="4857750"/>
          <p14:tracePt t="163699" x="4324350" y="4851400"/>
          <p14:tracePt t="163716" x="4292600" y="4838700"/>
          <p14:tracePt t="163757" x="4286250" y="4832350"/>
          <p14:tracePt t="163801" x="4286250" y="4826000"/>
          <p14:tracePt t="163816" x="4286250" y="4819650"/>
          <p14:tracePt t="163823" x="4286250" y="4806950"/>
          <p14:tracePt t="163832" x="4286250" y="4800600"/>
          <p14:tracePt t="163849" x="4286250" y="4787900"/>
          <p14:tracePt t="163865" x="4286250" y="4762500"/>
          <p14:tracePt t="163882" x="4267200" y="4730750"/>
          <p14:tracePt t="163899" x="4254500" y="4699000"/>
          <p14:tracePt t="163915" x="4235450" y="4673600"/>
          <p14:tracePt t="163932" x="4222750" y="4648200"/>
          <p14:tracePt t="163949" x="4216400" y="4629150"/>
          <p14:tracePt t="163966" x="4152900" y="4559300"/>
          <p14:tracePt t="163983" x="4089400" y="4521200"/>
          <p14:tracePt t="163999" x="4044950" y="4502150"/>
          <p14:tracePt t="164016" x="4006850" y="4476750"/>
          <p14:tracePt t="164032" x="3987800" y="4470400"/>
          <p14:tracePt t="164171" x="3987800" y="4464050"/>
          <p14:tracePt t="164194" x="3987800" y="4457700"/>
          <p14:tracePt t="164204" x="3981450" y="4451350"/>
          <p14:tracePt t="164216" x="3975100" y="4445000"/>
          <p14:tracePt t="164231" x="3968750" y="4445000"/>
          <p14:tracePt t="164240" x="3968750" y="4438650"/>
          <p14:tracePt t="164346" x="3968750" y="4432300"/>
          <p14:tracePt t="164378" x="3968750" y="4419600"/>
          <p14:tracePt t="164388" x="3968750" y="4413250"/>
          <p14:tracePt t="165034" x="3981450" y="4406900"/>
          <p14:tracePt t="165058" x="3981450" y="4400550"/>
          <p14:tracePt t="165079" x="3994150" y="4394200"/>
          <p14:tracePt t="165095" x="4000500" y="4394200"/>
          <p14:tracePt t="165105" x="4000500" y="4387850"/>
          <p14:tracePt t="165123" x="4006850" y="4381500"/>
          <p14:tracePt t="165127" x="4013200" y="4375150"/>
          <p14:tracePt t="165143" x="4019550" y="4368800"/>
          <p14:tracePt t="165155" x="4019550" y="4362450"/>
          <p14:tracePt t="165170" x="4019550" y="4356100"/>
          <p14:tracePt t="165185" x="4019550" y="4349750"/>
          <p14:tracePt t="165200" x="4019550" y="4343400"/>
          <p14:tracePt t="165976" x="3994150" y="4343400"/>
          <p14:tracePt t="165985" x="3956050" y="4343400"/>
          <p14:tracePt t="165992" x="3898900" y="4330700"/>
          <p14:tracePt t="166001" x="3841750" y="4311650"/>
          <p14:tracePt t="166018" x="3797300" y="4267200"/>
          <p14:tracePt t="166034" x="3746500" y="4254500"/>
          <p14:tracePt t="166051" x="3702050" y="4229100"/>
          <p14:tracePt t="166057" x="3689350" y="4210050"/>
          <p14:tracePt t="166069" x="3676650" y="4203700"/>
          <p14:tracePt t="166085" x="3670300" y="4203700"/>
          <p14:tracePt t="166101" x="3644900" y="4197350"/>
          <p14:tracePt t="166117" x="3619500" y="4178300"/>
          <p14:tracePt t="166136" x="3587750" y="4159250"/>
          <p14:tracePt t="166152" x="3556000" y="4121150"/>
          <p14:tracePt t="166168" x="3524250" y="4102100"/>
          <p14:tracePt t="166185" x="3517900" y="4102100"/>
          <p14:tracePt t="166201" x="3511550" y="4102100"/>
          <p14:tracePt t="166218" x="3505200" y="4102100"/>
          <p14:tracePt t="166234" x="3479800" y="4102100"/>
          <p14:tracePt t="166252" x="3435350" y="4102100"/>
          <p14:tracePt t="166268" x="3422650" y="4102100"/>
          <p14:tracePt t="166284" x="3397250" y="4102100"/>
          <p14:tracePt t="166301" x="3378200" y="4102100"/>
          <p14:tracePt t="166336" x="3359150" y="4102100"/>
          <p14:tracePt t="166351" x="3340100" y="4102100"/>
          <p14:tracePt t="166368" x="3308350" y="4108450"/>
          <p14:tracePt t="166385" x="3289300" y="4114800"/>
          <p14:tracePt t="166401" x="3270250" y="4127500"/>
          <p14:tracePt t="166418" x="3232150" y="4133850"/>
          <p14:tracePt t="166434" x="3219450" y="4133850"/>
          <p14:tracePt t="166451" x="3206750" y="4133850"/>
          <p14:tracePt t="166468" x="3200400" y="4133850"/>
          <p14:tracePt t="166485" x="3194050" y="4133850"/>
          <p14:tracePt t="166501" x="3149600" y="4133850"/>
          <p14:tracePt t="166520" x="3111500" y="4133850"/>
          <p14:tracePt t="166536" x="3073400" y="4133850"/>
          <p14:tracePt t="166551" x="3022600" y="4133850"/>
          <p14:tracePt t="166568" x="2959100" y="4133850"/>
          <p14:tracePt t="166584" x="2863850" y="4133850"/>
          <p14:tracePt t="166601" x="2768600" y="4133850"/>
          <p14:tracePt t="166618" x="2698750" y="4121150"/>
          <p14:tracePt t="166634" x="2673350" y="4121150"/>
          <p14:tracePt t="166651" x="2654300" y="4114800"/>
          <p14:tracePt t="166707" x="2647950" y="4114800"/>
          <p14:tracePt t="166712" x="2635250" y="4114800"/>
          <p14:tracePt t="166723" x="2622550" y="4114800"/>
          <p14:tracePt t="166737" x="2597150" y="4114800"/>
          <p14:tracePt t="166751" x="2501900" y="4114800"/>
          <p14:tracePt t="166768" x="2463800" y="4108450"/>
          <p14:tracePt t="166785" x="2438400" y="4102100"/>
          <p14:tracePt t="166801" x="2419350" y="4102100"/>
          <p14:tracePt t="166818" x="2413000" y="4102100"/>
          <p14:tracePt t="166851" x="2400300" y="4102100"/>
          <p14:tracePt t="166884" x="2393950" y="4102100"/>
          <p14:tracePt t="166928" x="2387600" y="4102100"/>
          <p14:tracePt t="166985" x="2381250" y="4102100"/>
          <p14:tracePt t="166992" x="2374900" y="4102100"/>
          <p14:tracePt t="167009" x="2368550" y="4102100"/>
          <p14:tracePt t="167019" x="2355850" y="4108450"/>
          <p14:tracePt t="167035" x="2343150" y="4114800"/>
          <p14:tracePt t="167052" x="2317750" y="4121150"/>
          <p14:tracePt t="167068" x="2311400" y="4121150"/>
          <p14:tracePt t="167096" x="2298700" y="4127500"/>
          <p14:tracePt t="167106" x="2286000" y="4133850"/>
          <p14:tracePt t="167121" x="2266950" y="4146550"/>
          <p14:tracePt t="167135" x="2197100" y="4165600"/>
          <p14:tracePt t="167152" x="2165350" y="4178300"/>
          <p14:tracePt t="167168" x="2152650" y="4178300"/>
          <p14:tracePt t="167209" x="2184400" y="4178300"/>
          <p14:tracePt t="167218" x="2247900" y="4178300"/>
          <p14:tracePt t="167235" x="2419350" y="4178300"/>
          <p14:tracePt t="167252" x="2641600" y="4178300"/>
          <p14:tracePt t="167269" x="3009900" y="4178300"/>
          <p14:tracePt t="167285" x="3511550" y="4191000"/>
          <p14:tracePt t="167302" x="3981450" y="4311650"/>
          <p14:tracePt t="167321" x="4210050" y="4330700"/>
          <p14:tracePt t="167338" x="4235450" y="4330700"/>
          <p14:tracePt t="167392" x="4241800" y="4330700"/>
          <p14:tracePt t="167553" x="4248150" y="4318000"/>
          <p14:tracePt t="167561" x="4260850" y="4318000"/>
          <p14:tracePt t="167573" x="4267200" y="4311650"/>
          <p14:tracePt t="167585" x="4298950" y="4305300"/>
          <p14:tracePt t="167603" x="4387850" y="4305300"/>
          <p14:tracePt t="167619" x="4565650" y="4305300"/>
          <p14:tracePt t="167636" x="4889500" y="4305300"/>
          <p14:tracePt t="167652" x="5391150" y="4305300"/>
          <p14:tracePt t="167669" x="5886450" y="4305300"/>
          <p14:tracePt t="167685" x="6191250" y="4305300"/>
          <p14:tracePt t="167703" x="6369050" y="4305300"/>
          <p14:tracePt t="167720" x="6426200" y="4305300"/>
          <p14:tracePt t="167735" x="6432550" y="4305300"/>
          <p14:tracePt t="167784" x="6426200" y="4305300"/>
          <p14:tracePt t="167793" x="6419850" y="4305300"/>
          <p14:tracePt t="168025" x="6413500" y="4305300"/>
          <p14:tracePt t="168032" x="6394450" y="4305300"/>
          <p14:tracePt t="168042" x="6375400" y="4311650"/>
          <p14:tracePt t="168053" x="6343650" y="4318000"/>
          <p14:tracePt t="168069" x="6267450" y="4324350"/>
          <p14:tracePt t="168086" x="6172200" y="4324350"/>
          <p14:tracePt t="168105" x="6083300" y="4324350"/>
          <p14:tracePt t="168123" x="5937250" y="4324350"/>
          <p14:tracePt t="168137" x="5829300" y="4324350"/>
          <p14:tracePt t="168152" x="5759450" y="4324350"/>
          <p14:tracePt t="168169" x="5740400" y="4324350"/>
          <p14:tracePt t="168186" x="5734050" y="4324350"/>
          <p14:tracePt t="168348" x="5734050" y="4330700"/>
          <p14:tracePt t="177975" x="5734050" y="4413250"/>
          <p14:tracePt t="177981" x="5613400" y="4584700"/>
          <p14:tracePt t="177994" x="5448300" y="4876800"/>
          <p14:tracePt t="178011" x="5156200" y="5581650"/>
          <p14:tracePt t="178029" x="4978400" y="6305550"/>
          <p14:tracePt t="178045" x="4838700" y="6851650"/>
          <p14:tracePt t="178061" x="4806950" y="6851650"/>
          <p14:tracePt t="178181" x="4806950" y="6838950"/>
          <p14:tracePt t="178189" x="4806950" y="6832600"/>
          <p14:tracePt t="178205" x="4806950" y="6826250"/>
          <p14:tracePt t="178265" x="4813300" y="6845300"/>
          <p14:tracePt t="178271" x="4857750" y="6851650"/>
          <p14:tracePt t="178279" x="4908550" y="6851650"/>
          <p14:tracePt t="178295" x="5054600" y="6851650"/>
          <p14:tracePt t="178312" x="5187950" y="6851650"/>
          <p14:tracePt t="178328" x="5334000" y="6851650"/>
          <p14:tracePt t="178345" x="5486400" y="6813550"/>
          <p14:tracePt t="178361" x="5626100" y="6750050"/>
          <p14:tracePt t="178378" x="5727700" y="6673850"/>
          <p14:tracePt t="178395" x="5822950" y="6578600"/>
          <p14:tracePt t="178412" x="5886450" y="6483350"/>
          <p14:tracePt t="178428" x="5899150" y="6369050"/>
          <p14:tracePt t="178445" x="5899150" y="6318250"/>
          <p14:tracePt t="178461" x="5886450" y="6305550"/>
          <p14:tracePt t="178478" x="5867400" y="6305550"/>
          <p14:tracePt t="178495" x="5848350" y="6311900"/>
          <p14:tracePt t="178511" x="5816600" y="6330950"/>
          <p14:tracePt t="178528" x="5816600" y="6343650"/>
          <p14:tracePt t="178545" x="5803900" y="6350000"/>
          <p14:tracePt t="178598" x="5810250" y="6350000"/>
          <p14:tracePt t="178608" x="5822950" y="6350000"/>
          <p14:tracePt t="178616" x="5835650" y="6350000"/>
          <p14:tracePt t="178630" x="5873750" y="6356350"/>
          <p14:tracePt t="178646" x="5930900" y="6369050"/>
          <p14:tracePt t="178662" x="6032500" y="6394450"/>
          <p14:tracePt t="178678" x="6153150" y="6432550"/>
          <p14:tracePt t="178695" x="6337300" y="6470650"/>
          <p14:tracePt t="178711" x="6515100" y="6496050"/>
          <p14:tracePt t="178729" x="6635750" y="6508750"/>
          <p14:tracePt t="178746" x="6686550" y="6515100"/>
          <p14:tracePt t="178761" x="6692900" y="6515100"/>
          <p14:tracePt t="178778" x="6699250" y="6521450"/>
          <p14:tracePt t="178798" x="6711950" y="6534150"/>
          <p14:tracePt t="178812" x="6718300" y="6572250"/>
          <p14:tracePt t="178831" x="6750050" y="6623050"/>
          <p14:tracePt t="178845" x="6781800" y="6642100"/>
          <p14:tracePt t="178861" x="6838950" y="6661150"/>
          <p14:tracePt t="178879" x="6940550" y="6692900"/>
          <p14:tracePt t="178895" x="7080250" y="6737350"/>
          <p14:tracePt t="178912" x="7226300" y="6769100"/>
          <p14:tracePt t="178929" x="7404100" y="6769100"/>
          <p14:tracePt t="178945" x="7556500" y="6788150"/>
          <p14:tracePt t="178962" x="7715250" y="6813550"/>
          <p14:tracePt t="178978" x="7874000" y="6832600"/>
          <p14:tracePt t="178995" x="8007350" y="6845300"/>
          <p14:tracePt t="179013" x="8108950" y="6845300"/>
          <p14:tracePt t="179030" x="8261350" y="6845300"/>
          <p14:tracePt t="179045" x="8369300" y="6845300"/>
          <p14:tracePt t="179062" x="8451850" y="6819900"/>
          <p14:tracePt t="179079" x="8483600" y="6800850"/>
          <p14:tracePt t="179095" x="8521700" y="6775450"/>
          <p14:tracePt t="179111" x="8566150" y="6756400"/>
          <p14:tracePt t="179129" x="8591550" y="6743700"/>
          <p14:tracePt t="179145" x="8604250" y="6731000"/>
          <p14:tracePt t="179162" x="8623300" y="6724650"/>
          <p14:tracePt t="179178" x="8642350" y="6711950"/>
          <p14:tracePt t="179195" x="8655050" y="6699250"/>
          <p14:tracePt t="179215" x="8667750" y="6673850"/>
          <p14:tracePt t="179229" x="8686800" y="6604000"/>
          <p14:tracePt t="179245" x="8693150" y="6572250"/>
          <p14:tracePt t="179262" x="8699500" y="6521450"/>
          <p14:tracePt t="179279" x="8699500" y="6477000"/>
          <p14:tracePt t="179297" x="8712200" y="6451600"/>
          <p14:tracePt t="179312" x="8712200" y="6438900"/>
          <p14:tracePt t="179329" x="8712200" y="6432550"/>
          <p14:tracePt t="179346" x="8712200" y="6426200"/>
          <p14:tracePt t="179363" x="8712200" y="6419850"/>
          <p14:tracePt t="179379" x="8712200" y="6400800"/>
          <p14:tracePt t="179395" x="8705850" y="6394450"/>
          <p14:tracePt t="179412" x="8699500" y="6381750"/>
          <p14:tracePt t="179429" x="8686800" y="6356350"/>
          <p14:tracePt t="179462" x="8680450" y="6343650"/>
          <p14:tracePt t="179598" x="8680450" y="6330950"/>
          <p14:tracePt t="179606" x="8674100" y="6305550"/>
          <p14:tracePt t="179620" x="8674100" y="6286500"/>
          <p14:tracePt t="179629" x="8655050" y="6235700"/>
          <p14:tracePt t="179645" x="8629650" y="6165850"/>
          <p14:tracePt t="179662" x="8547100" y="6083300"/>
          <p14:tracePt t="179679" x="8451850" y="6000750"/>
          <p14:tracePt t="179696" x="8305800" y="5911850"/>
          <p14:tracePt t="179712" x="8204200" y="5873750"/>
          <p14:tracePt t="179729" x="8039100" y="5829300"/>
          <p14:tracePt t="179746" x="7842250" y="5759450"/>
          <p14:tracePt t="179762" x="7626350" y="5702300"/>
          <p14:tracePt t="179779" x="7454900" y="5657850"/>
          <p14:tracePt t="179796" x="7321550" y="5626100"/>
          <p14:tracePt t="179814" x="7213600" y="5619750"/>
          <p14:tracePt t="179829" x="7054850" y="5619750"/>
          <p14:tracePt t="179846" x="6908800" y="5619750"/>
          <p14:tracePt t="179862" x="6781800" y="5619750"/>
          <p14:tracePt t="179879" x="6610350" y="5619750"/>
          <p14:tracePt t="179896" x="6400800" y="5619750"/>
          <p14:tracePt t="179912" x="6223000" y="5619750"/>
          <p14:tracePt t="179929" x="6032500" y="5619750"/>
          <p14:tracePt t="179946" x="5873750" y="5619750"/>
          <p14:tracePt t="179962" x="5727700" y="5632450"/>
          <p14:tracePt t="179979" x="5594350" y="5683250"/>
          <p14:tracePt t="179996" x="5518150" y="5727700"/>
          <p14:tracePt t="180016" x="5486400" y="5784850"/>
          <p14:tracePt t="180030" x="5467350" y="5867400"/>
          <p14:tracePt t="180046" x="5454650" y="5918200"/>
          <p14:tracePt t="180063" x="5454650" y="5975350"/>
          <p14:tracePt t="180081" x="5454650" y="6007100"/>
          <p14:tracePt t="180098" x="5454650" y="6038850"/>
          <p14:tracePt t="180113" x="5454650" y="6051550"/>
          <p14:tracePt t="180130" x="5454650" y="6057900"/>
          <p14:tracePt t="180146" x="5454650" y="6076950"/>
          <p14:tracePt t="180162" x="5454650" y="6102350"/>
          <p14:tracePt t="180179" x="5454650" y="6134100"/>
          <p14:tracePt t="180196" x="5454650" y="6184900"/>
          <p14:tracePt t="180216" x="5454650" y="6261100"/>
          <p14:tracePt t="180230" x="5467350" y="6305550"/>
          <p14:tracePt t="180246" x="5486400" y="6330950"/>
          <p14:tracePt t="180263" x="5518150" y="6369050"/>
          <p14:tracePt t="180280" x="5543550" y="6388100"/>
          <p14:tracePt t="180297" x="5588000" y="6451600"/>
          <p14:tracePt t="180313" x="5607050" y="6521450"/>
          <p14:tracePt t="180330" x="5734050" y="6597650"/>
          <p14:tracePt t="180346" x="5854700" y="6610350"/>
          <p14:tracePt t="180363" x="6032500" y="6610350"/>
          <p14:tracePt t="180380" x="6210300" y="6610350"/>
          <p14:tracePt t="180396" x="6400800" y="6610350"/>
          <p14:tracePt t="180415" x="6559550" y="6610350"/>
          <p14:tracePt t="180430" x="6629400" y="6610350"/>
          <p14:tracePt t="180447" x="6686550" y="6597650"/>
          <p14:tracePt t="180463" x="6731000" y="6591300"/>
          <p14:tracePt t="180480" x="6794500" y="6584950"/>
          <p14:tracePt t="180496" x="6819900" y="6578600"/>
          <p14:tracePt t="180513" x="6845300" y="6565900"/>
          <p14:tracePt t="180530" x="6883400" y="6553200"/>
          <p14:tracePt t="180547" x="6896100" y="6553200"/>
          <p14:tracePt t="180553" x="6908800" y="6540500"/>
          <p14:tracePt t="180563" x="6908800" y="6534150"/>
          <p14:tracePt t="180580" x="6915150" y="6527800"/>
          <p14:tracePt t="180597" x="6921500" y="6527800"/>
          <p14:tracePt t="183096" x="6908800" y="6527800"/>
          <p14:tracePt t="183162" x="6902450" y="6527800"/>
          <p14:tracePt t="183169" x="6896100" y="6527800"/>
          <p14:tracePt t="183185" x="6889750" y="6527800"/>
          <p14:tracePt t="183200" x="6864350" y="6527800"/>
          <p14:tracePt t="183216" x="6858000" y="6527800"/>
          <p14:tracePt t="183288" x="6877050" y="6527800"/>
          <p14:tracePt t="183295" x="6883400" y="6527800"/>
          <p14:tracePt t="183313" x="6889750" y="6527800"/>
          <p14:tracePt t="183355" x="6877050" y="6534150"/>
          <p14:tracePt t="183362" x="6807200" y="6553200"/>
          <p14:tracePt t="183373" x="6705600" y="6559550"/>
          <p14:tracePt t="183383" x="6616700" y="6584950"/>
          <p14:tracePt t="183399" x="6254750" y="6629400"/>
          <p14:tracePt t="183415" x="6096000" y="6629400"/>
          <p14:tracePt t="183432" x="6032500" y="6629400"/>
          <p14:tracePt t="183449" x="6013450" y="6629400"/>
          <p14:tracePt t="183465" x="6007100" y="6629400"/>
          <p14:tracePt t="183498" x="6032500" y="6597650"/>
          <p14:tracePt t="183516" x="6057900" y="6572250"/>
          <p14:tracePt t="183534" x="6083300" y="6565900"/>
          <p14:tracePt t="183549" x="6096000" y="6540500"/>
          <p14:tracePt t="183566" x="6096000" y="6521450"/>
          <p14:tracePt t="183572" x="6096000" y="6515100"/>
          <p14:tracePt t="183582" x="6096000" y="6508750"/>
          <p14:tracePt t="183632" x="6102350" y="6496050"/>
          <p14:tracePt t="183640" x="6115050" y="6489700"/>
          <p14:tracePt t="183649" x="6134100" y="6464300"/>
          <p14:tracePt t="183666" x="6197600" y="6419850"/>
          <p14:tracePt t="183682" x="6330950" y="6369050"/>
          <p14:tracePt t="183699" x="6508750" y="6311900"/>
          <p14:tracePt t="183715" x="6692900" y="6254750"/>
          <p14:tracePt t="183732" x="6864350" y="6216650"/>
          <p14:tracePt t="183749" x="6985000" y="6197600"/>
          <p14:tracePt t="183766" x="7010400" y="6184900"/>
          <p14:tracePt t="183782" x="7016750" y="6184900"/>
          <p14:tracePt t="183808" x="7023100" y="6191250"/>
          <p14:tracePt t="183821" x="7023100" y="6210300"/>
          <p14:tracePt t="183832" x="7023100" y="6235700"/>
          <p14:tracePt t="183849" x="7023100" y="6261100"/>
          <p14:tracePt t="183865" x="7016750" y="6292850"/>
          <p14:tracePt t="183882" x="7010400" y="6311900"/>
          <p14:tracePt t="183899" x="6997700" y="6324600"/>
          <p14:tracePt t="183915" x="6978650" y="6330950"/>
          <p14:tracePt t="183933" x="6953250" y="6337300"/>
          <p14:tracePt t="183949" x="6940550" y="6343650"/>
          <p14:tracePt t="184057" x="6934200" y="6343650"/>
          <p14:tracePt t="184073" x="6934200" y="6350000"/>
          <p14:tracePt t="185186" x="6934200" y="6356350"/>
          <p14:tracePt t="185203" x="6915150" y="6343650"/>
          <p14:tracePt t="185217" x="6896100" y="6318250"/>
          <p14:tracePt t="185224" x="6870700" y="6280150"/>
          <p14:tracePt t="185237" x="6851650" y="6235700"/>
          <p14:tracePt t="185251" x="6769100" y="6089650"/>
          <p14:tracePt t="185268" x="6629400" y="5873750"/>
          <p14:tracePt t="185284" x="6362700" y="5524500"/>
          <p14:tracePt t="185301" x="5962650" y="4940300"/>
          <p14:tracePt t="185317" x="5416550" y="4298950"/>
          <p14:tracePt t="185334" x="4679950" y="3600450"/>
          <p14:tracePt t="185350" x="3962400" y="3003550"/>
          <p14:tracePt t="185370" x="3308350" y="2540000"/>
          <p14:tracePt t="185384" x="2616200" y="2228850"/>
          <p14:tracePt t="185401" x="2279650" y="2114550"/>
          <p14:tracePt t="185418" x="2127250" y="2076450"/>
          <p14:tracePt t="185434" x="2082800" y="2076450"/>
          <p14:tracePt t="185469" x="2076450" y="2070100"/>
          <p14:tracePt t="185529" x="2070100" y="2070100"/>
          <p14:tracePt t="185539" x="2057400" y="2063750"/>
          <p14:tracePt t="185557" x="2038350" y="2051050"/>
          <p14:tracePt t="185560" x="2032000" y="2051050"/>
          <p14:tracePt t="185571" x="2025650" y="2044700"/>
          <p14:tracePt t="185584" x="1930400" y="1981200"/>
          <p14:tracePt t="185600" x="1600200" y="1790700"/>
          <p14:tracePt t="185617" x="984250" y="1435100"/>
          <p14:tracePt t="185634" x="457200" y="1136650"/>
          <p14:tracePt t="185651" x="203200" y="990600"/>
          <p14:tracePt t="185668" x="69850" y="857250"/>
          <p14:tracePt t="185684" x="0" y="742950"/>
          <p14:tracePt t="185701" x="0" y="647700"/>
          <p14:tracePt t="185717" x="0" y="514350"/>
          <p14:tracePt t="185734" x="0" y="400050"/>
          <p14:tracePt t="185751" x="0" y="3175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4" name="잉크 3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03320" y="6480"/>
              <a:ext cx="11023920" cy="6845400"/>
            </p14:xfrm>
          </p:contentPart>
        </mc:Choice>
        <mc:Fallback>
          <p:pic>
            <p:nvPicPr>
              <p:cNvPr id="4" name="잉크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3960" y="-2880"/>
                <a:ext cx="11042640" cy="68641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13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818"/>
    </mc:Choice>
    <mc:Fallback>
      <p:transition spd="slow" advTm="509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592" x="209550" y="342900"/>
          <p14:tracePt t="609" x="393700" y="431800"/>
          <p14:tracePt t="616" x="444500" y="488950"/>
          <p14:tracePt t="625" x="584200" y="571500"/>
          <p14:tracePt t="634" x="685800" y="628650"/>
          <p14:tracePt t="653" x="1003300" y="755650"/>
          <p14:tracePt t="660" x="1149350" y="844550"/>
          <p14:tracePt t="669" x="1276350" y="876300"/>
          <p14:tracePt t="685" x="1536700" y="946150"/>
          <p14:tracePt t="701" x="1708150" y="990600"/>
          <p14:tracePt t="719" x="1809750" y="1009650"/>
          <p14:tracePt t="735" x="1835150" y="1022350"/>
          <p14:tracePt t="1004" x="1835150" y="1028700"/>
          <p14:tracePt t="1010" x="1822450" y="1028700"/>
          <p14:tracePt t="1018" x="1822450" y="1035050"/>
          <p14:tracePt t="1035" x="1797050" y="1041400"/>
          <p14:tracePt t="1052" x="1790700" y="1041400"/>
          <p14:tracePt t="1068" x="1784350" y="1047750"/>
          <p14:tracePt t="1085" x="1778000" y="1054100"/>
          <p14:tracePt t="2206" x="1778000" y="1060450"/>
          <p14:tracePt t="2212" x="1758950" y="1060450"/>
          <p14:tracePt t="2219" x="1727200" y="1060450"/>
          <p14:tracePt t="2236" x="1663700" y="1060450"/>
          <p14:tracePt t="2253" x="1524000" y="1041400"/>
          <p14:tracePt t="2269" x="1365250" y="977900"/>
          <p14:tracePt t="2286" x="1174750" y="914400"/>
          <p14:tracePt t="2305" x="1035050" y="901700"/>
          <p14:tracePt t="2323" x="946150" y="901700"/>
          <p14:tracePt t="2337" x="927100" y="901700"/>
          <p14:tracePt t="2353" x="920750" y="901700"/>
          <p14:tracePt t="2369" x="914400" y="901700"/>
          <p14:tracePt t="2841" x="914400" y="914400"/>
          <p14:tracePt t="2850" x="933450" y="933450"/>
          <p14:tracePt t="2860" x="971550" y="958850"/>
          <p14:tracePt t="2870" x="1028700" y="1022350"/>
          <p14:tracePt t="2887" x="1136650" y="1092200"/>
          <p14:tracePt t="2905" x="1193800" y="1143000"/>
          <p14:tracePt t="2920" x="1206500" y="1162050"/>
          <p14:tracePt t="2994" x="1212850" y="1162050"/>
          <p14:tracePt t="3097" x="1212850" y="1155700"/>
          <p14:tracePt t="3108" x="1206500" y="1143000"/>
          <p14:tracePt t="3113" x="1193800" y="1130300"/>
          <p14:tracePt t="3124" x="1187450" y="1130300"/>
          <p14:tracePt t="3143" x="1168400" y="1123950"/>
          <p14:tracePt t="3153" x="1168400" y="1117600"/>
          <p14:tracePt t="3170" x="1162050" y="1117600"/>
          <p14:tracePt t="3187" x="1149350" y="1111250"/>
          <p14:tracePt t="3204" x="1136650" y="1111250"/>
          <p14:tracePt t="3220" x="1136650" y="1104900"/>
          <p14:tracePt t="3237" x="1130300" y="1104900"/>
          <p14:tracePt t="3254" x="1123950" y="1104900"/>
          <p14:tracePt t="3271" x="1098550" y="1092200"/>
          <p14:tracePt t="3287" x="1054100" y="1085850"/>
          <p14:tracePt t="3304" x="971550" y="1073150"/>
          <p14:tracePt t="3321" x="850900" y="1054100"/>
          <p14:tracePt t="3337" x="831850" y="1047750"/>
          <p14:tracePt t="3580" x="825500" y="1047750"/>
          <p14:tracePt t="3589" x="819150" y="1047750"/>
          <p14:tracePt t="3609" x="812800" y="1047750"/>
          <p14:tracePt t="3614" x="793750" y="1047750"/>
          <p14:tracePt t="3620" x="787400" y="1047750"/>
          <p14:tracePt t="3638" x="749300" y="1047750"/>
          <p14:tracePt t="3654" x="730250" y="1047750"/>
          <p14:tracePt t="3671" x="723900" y="1047750"/>
          <p14:tracePt t="3739" x="730250" y="1047750"/>
          <p14:tracePt t="3747" x="749300" y="1047750"/>
          <p14:tracePt t="3755" x="755650" y="1047750"/>
          <p14:tracePt t="3770" x="800100" y="1047750"/>
          <p14:tracePt t="3788" x="869950" y="1047750"/>
          <p14:tracePt t="3805" x="1009650" y="1047750"/>
          <p14:tracePt t="3821" x="1200150" y="1047750"/>
          <p14:tracePt t="3838" x="1397000" y="1047750"/>
          <p14:tracePt t="3854" x="1619250" y="1047750"/>
          <p14:tracePt t="3871" x="1841500" y="1047750"/>
          <p14:tracePt t="3891" x="2089150" y="1047750"/>
          <p14:tracePt t="3905" x="2127250" y="1047750"/>
          <p14:tracePt t="3921" x="2139950" y="1047750"/>
          <p14:tracePt t="4227" x="2152650" y="1041400"/>
          <p14:tracePt t="4245" x="2165350" y="1041400"/>
          <p14:tracePt t="4250" x="2171700" y="1041400"/>
          <p14:tracePt t="4260" x="2190750" y="1041400"/>
          <p14:tracePt t="4271" x="2197100" y="1041400"/>
          <p14:tracePt t="4289" x="2203450" y="1041400"/>
          <p14:tracePt t="4304" x="2222500" y="1041400"/>
          <p14:tracePt t="4321" x="2228850" y="1041400"/>
          <p14:tracePt t="4338" x="2235200" y="1041400"/>
          <p14:tracePt t="4355" x="2254250" y="1041400"/>
          <p14:tracePt t="4371" x="2266950" y="1041400"/>
          <p14:tracePt t="4388" x="2273300" y="1041400"/>
          <p14:tracePt t="4467" x="2273300" y="1035050"/>
          <p14:tracePt t="4478" x="2266950" y="1035050"/>
          <p14:tracePt t="4766" x="2266950" y="1028700"/>
          <p14:tracePt t="4852" x="2273300" y="1028700"/>
          <p14:tracePt t="4868" x="2292350" y="1028700"/>
          <p14:tracePt t="4879" x="2298700" y="1028700"/>
          <p14:tracePt t="4890" x="2317750" y="1028700"/>
          <p14:tracePt t="4906" x="2349500" y="1022350"/>
          <p14:tracePt t="4924" x="2368550" y="1022350"/>
          <p14:tracePt t="4938" x="2393950" y="1022350"/>
          <p14:tracePt t="4955" x="2419350" y="1022350"/>
          <p14:tracePt t="4972" x="2438400" y="1022350"/>
          <p14:tracePt t="4988" x="2451100" y="1022350"/>
          <p14:tracePt t="5022" x="2457450" y="1022350"/>
          <p14:tracePt t="5884" x="2470150" y="1022350"/>
          <p14:tracePt t="5892" x="2495550" y="1022350"/>
          <p14:tracePt t="5898" x="2533650" y="1022350"/>
          <p14:tracePt t="5912" x="2590800" y="1028700"/>
          <p14:tracePt t="5922" x="2698750" y="1060450"/>
          <p14:tracePt t="5939" x="2851150" y="1092200"/>
          <p14:tracePt t="5956" x="2984500" y="1117600"/>
          <p14:tracePt t="5973" x="3067050" y="1117600"/>
          <p14:tracePt t="5990" x="3136900" y="1117600"/>
          <p14:tracePt t="6006" x="3181350" y="1117600"/>
          <p14:tracePt t="6023" x="3200400" y="1117600"/>
          <p14:tracePt t="6219" x="3200400" y="1104900"/>
          <p14:tracePt t="6359" x="3155950" y="1104900"/>
          <p14:tracePt t="6365" x="3098800" y="1092200"/>
          <p14:tracePt t="6373" x="3022600" y="1085850"/>
          <p14:tracePt t="6390" x="2895600" y="1079500"/>
          <p14:tracePt t="6408" x="2679700" y="1079500"/>
          <p14:tracePt t="6423" x="2520950" y="1079500"/>
          <p14:tracePt t="6440" x="2406650" y="1060450"/>
          <p14:tracePt t="6457" x="2343150" y="1054100"/>
          <p14:tracePt t="6473" x="2330450" y="1054100"/>
          <p14:tracePt t="6533" x="2324100" y="1047750"/>
          <p14:tracePt t="6549" x="2311400" y="1047750"/>
          <p14:tracePt t="6555" x="2279650" y="1041400"/>
          <p14:tracePt t="6564" x="2254250" y="1041400"/>
          <p14:tracePt t="6573" x="2222500" y="1028700"/>
          <p14:tracePt t="6589" x="2159000" y="1022350"/>
          <p14:tracePt t="6607" x="2095500" y="1016000"/>
          <p14:tracePt t="6623" x="2051050" y="1009650"/>
          <p14:tracePt t="6640" x="1993900" y="996950"/>
          <p14:tracePt t="6657" x="1974850" y="996950"/>
          <p14:tracePt t="6837" x="1993900" y="996950"/>
          <p14:tracePt t="6844" x="2025650" y="996950"/>
          <p14:tracePt t="6856" x="2089150" y="996950"/>
          <p14:tracePt t="6876" x="2241550" y="996950"/>
          <p14:tracePt t="6894" x="2457450" y="996950"/>
          <p14:tracePt t="6907" x="2882900" y="977900"/>
          <p14:tracePt t="6923" x="3155950" y="933450"/>
          <p14:tracePt t="6940" x="3359150" y="901700"/>
          <p14:tracePt t="6957" x="3517900" y="882650"/>
          <p14:tracePt t="6973" x="3651250" y="850900"/>
          <p14:tracePt t="6991" x="3740150" y="831850"/>
          <p14:tracePt t="7007" x="3765550" y="819150"/>
          <p14:tracePt t="7024" x="3771900" y="819150"/>
          <p14:tracePt t="7048" x="3778250" y="812800"/>
          <p14:tracePt t="7057" x="3790950" y="806450"/>
          <p14:tracePt t="7077" x="3803650" y="800100"/>
          <p14:tracePt t="7090" x="3848100" y="781050"/>
          <p14:tracePt t="7107" x="3886200" y="774700"/>
          <p14:tracePt t="7124" x="3943350" y="762000"/>
          <p14:tracePt t="7140" x="4006850" y="755650"/>
          <p14:tracePt t="7157" x="4114800" y="742950"/>
          <p14:tracePt t="7173" x="4298950" y="717550"/>
          <p14:tracePt t="7179" x="4394200" y="698500"/>
          <p14:tracePt t="7190" x="4483100" y="679450"/>
          <p14:tracePt t="7207" x="4673600" y="666750"/>
          <p14:tracePt t="7224" x="4851400" y="641350"/>
          <p14:tracePt t="7240" x="4984750" y="628650"/>
          <p14:tracePt t="7257" x="5099050" y="628650"/>
          <p14:tracePt t="7274" x="5257800" y="628650"/>
          <p14:tracePt t="7290" x="5378450" y="641350"/>
          <p14:tracePt t="7307" x="5499100" y="647700"/>
          <p14:tracePt t="7324" x="5619750" y="673100"/>
          <p14:tracePt t="7340" x="5664200" y="673100"/>
          <p14:tracePt t="7357" x="5702300" y="673100"/>
          <p14:tracePt t="7374" x="5715000" y="673100"/>
          <p14:tracePt t="7919" x="5715000" y="679450"/>
          <p14:tracePt t="7928" x="5727700" y="685800"/>
          <p14:tracePt t="7934" x="5727700" y="698500"/>
          <p14:tracePt t="7943" x="5734050" y="711200"/>
          <p14:tracePt t="7958" x="5753100" y="749300"/>
          <p14:tracePt t="7974" x="5784850" y="787400"/>
          <p14:tracePt t="7992" x="5791200" y="793750"/>
          <p14:tracePt t="8008" x="5803900" y="812800"/>
          <p14:tracePt t="8025" x="5816600" y="825500"/>
          <p14:tracePt t="8041" x="5829300" y="838200"/>
          <p14:tracePt t="8231" x="5822950" y="844550"/>
          <p14:tracePt t="8248" x="5816600" y="844550"/>
          <p14:tracePt t="8252" x="5810250" y="850900"/>
          <p14:tracePt t="8268" x="5797550" y="857250"/>
          <p14:tracePt t="8284" x="5791200" y="869950"/>
          <p14:tracePt t="8294" x="5784850" y="876300"/>
          <p14:tracePt t="8309" x="5772150" y="889000"/>
          <p14:tracePt t="8325" x="5772150" y="895350"/>
          <p14:tracePt t="8342" x="5772150" y="908050"/>
          <p14:tracePt t="8358" x="5765800" y="914400"/>
          <p14:tracePt t="8493" x="5759450" y="914400"/>
          <p14:tracePt t="8525" x="5753100" y="914400"/>
          <p14:tracePt t="8532" x="5740400" y="914400"/>
          <p14:tracePt t="8541" x="5721350" y="914400"/>
          <p14:tracePt t="8558" x="5670550" y="914400"/>
          <p14:tracePt t="8575" x="5613400" y="914400"/>
          <p14:tracePt t="8591" x="5549900" y="914400"/>
          <p14:tracePt t="8608" x="5511800" y="914400"/>
          <p14:tracePt t="8625" x="5461000" y="908050"/>
          <p14:tracePt t="8644" x="5435600" y="908050"/>
          <p14:tracePt t="8659" x="5422900" y="901700"/>
          <p14:tracePt t="8685" x="5410200" y="901700"/>
          <p14:tracePt t="8806" x="5403850" y="901700"/>
          <p14:tracePt t="8814" x="5397500" y="901700"/>
          <p14:tracePt t="8825" x="5391150" y="908050"/>
          <p14:tracePt t="8842" x="5372100" y="908050"/>
          <p14:tracePt t="8859" x="5346700" y="908050"/>
          <p14:tracePt t="8875" x="5327650" y="908050"/>
          <p14:tracePt t="8892" x="5314950" y="908050"/>
          <p14:tracePt t="8909" x="5295900" y="908050"/>
          <p14:tracePt t="8925" x="5276850" y="901700"/>
          <p14:tracePt t="8942" x="5270500" y="901700"/>
          <p14:tracePt t="8958" x="5264150" y="901700"/>
          <p14:tracePt t="8997" x="5264150" y="889000"/>
          <p14:tracePt t="9009" x="5264150" y="882650"/>
          <p14:tracePt t="9025" x="5283200" y="882650"/>
          <p14:tracePt t="9042" x="5327650" y="882650"/>
          <p14:tracePt t="9062" x="5403850" y="876300"/>
          <p14:tracePt t="9075" x="5695950" y="876300"/>
          <p14:tracePt t="9092" x="5937250" y="876300"/>
          <p14:tracePt t="9108" x="6178550" y="876300"/>
          <p14:tracePt t="9125" x="6400800" y="876300"/>
          <p14:tracePt t="9142" x="6565900" y="876300"/>
          <p14:tracePt t="9159" x="6718300" y="876300"/>
          <p14:tracePt t="9176" x="6819900" y="876300"/>
          <p14:tracePt t="9184" x="6845300" y="876300"/>
          <p14:tracePt t="9192" x="6864350" y="876300"/>
          <p14:tracePt t="9209" x="6883400" y="876300"/>
          <p14:tracePt t="9261" x="6889750" y="876300"/>
          <p14:tracePt t="9268" x="6896100" y="876300"/>
          <p14:tracePt t="9284" x="6902450" y="876300"/>
          <p14:tracePt t="9300" x="6908800" y="876300"/>
          <p14:tracePt t="9311" x="6915150" y="876300"/>
          <p14:tracePt t="9329" x="6927850" y="876300"/>
          <p14:tracePt t="9342" x="6940550" y="876300"/>
          <p14:tracePt t="9359" x="6965950" y="876300"/>
          <p14:tracePt t="9375" x="6997700" y="876300"/>
          <p14:tracePt t="9392" x="7016750" y="876300"/>
          <p14:tracePt t="9409" x="7035800" y="876300"/>
          <p14:tracePt t="9426" x="7054850" y="876300"/>
          <p14:tracePt t="9442" x="7080250" y="876300"/>
          <p14:tracePt t="9462" x="7112000" y="876300"/>
          <p14:tracePt t="9475" x="7143750" y="889000"/>
          <p14:tracePt t="9492" x="7150100" y="889000"/>
          <p14:tracePt t="9509" x="7156450" y="889000"/>
          <p14:tracePt t="9526" x="7162800" y="889000"/>
          <p14:tracePt t="9921" x="7169150" y="889000"/>
          <p14:tracePt t="10400" x="7175500" y="889000"/>
          <p14:tracePt t="10533" x="7175500" y="882650"/>
          <p14:tracePt t="10573" x="7175500" y="876300"/>
          <p14:tracePt t="12703" x="7175500" y="869950"/>
          <p14:tracePt t="12735" x="7169150" y="869950"/>
          <p14:tracePt t="12758" x="7162800" y="869950"/>
          <p14:tracePt t="13273" x="7143750" y="869950"/>
          <p14:tracePt t="13282" x="7124700" y="869950"/>
          <p14:tracePt t="13287" x="7080250" y="869950"/>
          <p14:tracePt t="13295" x="7029450" y="869950"/>
          <p14:tracePt t="13312" x="6870700" y="869950"/>
          <p14:tracePt t="13329" x="6692900" y="869950"/>
          <p14:tracePt t="13346" x="6502400" y="869950"/>
          <p14:tracePt t="13362" x="6350000" y="876300"/>
          <p14:tracePt t="13379" x="6153150" y="901700"/>
          <p14:tracePt t="13396" x="5854700" y="920750"/>
          <p14:tracePt t="13414" x="5410200" y="958850"/>
          <p14:tracePt t="13432" x="4673600" y="971550"/>
          <p14:tracePt t="13446" x="4279900" y="971550"/>
          <p14:tracePt t="13463" x="4000500" y="971550"/>
          <p14:tracePt t="13479" x="3797300" y="971550"/>
          <p14:tracePt t="13496" x="3632200" y="971550"/>
          <p14:tracePt t="13513" x="3460750" y="952500"/>
          <p14:tracePt t="13529" x="3321050" y="939800"/>
          <p14:tracePt t="13546" x="3168650" y="933450"/>
          <p14:tracePt t="13562" x="3086100" y="933450"/>
          <p14:tracePt t="13579" x="3041650" y="933450"/>
          <p14:tracePt t="13634" x="3035300" y="933450"/>
          <p14:tracePt t="13638" x="3016250" y="933450"/>
          <p14:tracePt t="13650" x="2978150" y="946150"/>
          <p14:tracePt t="13662" x="2806700" y="971550"/>
          <p14:tracePt t="13679" x="2565400" y="1009650"/>
          <p14:tracePt t="13696" x="2266950" y="1054100"/>
          <p14:tracePt t="13713" x="2019300" y="1098550"/>
          <p14:tracePt t="13729" x="1784350" y="1168400"/>
          <p14:tracePt t="13746" x="1587500" y="1238250"/>
          <p14:tracePt t="13763" x="1409700" y="1314450"/>
          <p14:tracePt t="13779" x="1314450" y="1371600"/>
          <p14:tracePt t="13796" x="1257300" y="1428750"/>
          <p14:tracePt t="13816" x="1212850" y="1466850"/>
          <p14:tracePt t="13830" x="1117600" y="1517650"/>
          <p14:tracePt t="13846" x="1035050" y="1549400"/>
          <p14:tracePt t="13863" x="933450" y="1581150"/>
          <p14:tracePt t="13879" x="857250" y="1587500"/>
          <p14:tracePt t="13897" x="812800" y="1587500"/>
          <p14:tracePt t="13913" x="787400" y="1587500"/>
          <p14:tracePt t="13946" x="781050" y="1587500"/>
          <p14:tracePt t="13963" x="762000" y="1593850"/>
          <p14:tracePt t="13979" x="742950" y="1593850"/>
          <p14:tracePt t="13996" x="723900" y="1600200"/>
          <p14:tracePt t="14030" x="717550" y="1606550"/>
          <p14:tracePt t="14201" x="711200" y="1612900"/>
          <p14:tracePt t="14223" x="711200" y="1619250"/>
          <p14:tracePt t="14236" x="723900" y="1619250"/>
          <p14:tracePt t="14241" x="755650" y="1631950"/>
          <p14:tracePt t="14248" x="831850" y="1638300"/>
          <p14:tracePt t="14263" x="1028700" y="1638300"/>
          <p14:tracePt t="14280" x="1365250" y="1638300"/>
          <p14:tracePt t="14296" x="1841500" y="1638300"/>
          <p14:tracePt t="14313" x="2425700" y="1638300"/>
          <p14:tracePt t="14330" x="3009900" y="1638300"/>
          <p14:tracePt t="14346" x="3441700" y="1638300"/>
          <p14:tracePt t="14363" x="3765550" y="1638300"/>
          <p14:tracePt t="14380" x="3956050" y="1638300"/>
          <p14:tracePt t="14397" x="4019550" y="1638300"/>
          <p14:tracePt t="14413" x="4038600" y="1638300"/>
          <p14:tracePt t="14488" x="4057650" y="1638300"/>
          <p14:tracePt t="14504" x="4076700" y="1638300"/>
          <p14:tracePt t="14511" x="4108450" y="1638300"/>
          <p14:tracePt t="14519" x="4146550" y="1638300"/>
          <p14:tracePt t="14530" x="4197350" y="1638300"/>
          <p14:tracePt t="14547" x="4318000" y="1631950"/>
          <p14:tracePt t="14563" x="4470400" y="1593850"/>
          <p14:tracePt t="14580" x="4616450" y="1581150"/>
          <p14:tracePt t="14597" x="4737100" y="1574800"/>
          <p14:tracePt t="14618" x="4838700" y="1555750"/>
          <p14:tracePt t="14630" x="4946650" y="1555750"/>
          <p14:tracePt t="14647" x="5156200" y="1555750"/>
          <p14:tracePt t="14663" x="5416550" y="1555750"/>
          <p14:tracePt t="14680" x="5683250" y="1555750"/>
          <p14:tracePt t="14686" x="5810250" y="1555750"/>
          <p14:tracePt t="14697" x="5905500" y="1555750"/>
          <p14:tracePt t="14714" x="6051550" y="1555750"/>
          <p14:tracePt t="14730" x="6108700" y="1562100"/>
          <p14:tracePt t="14747" x="6115050" y="1562100"/>
          <p14:tracePt t="15036" x="6089650" y="1562100"/>
          <p14:tracePt t="15042" x="6038850" y="1562100"/>
          <p14:tracePt t="15052" x="5975350" y="1562100"/>
          <p14:tracePt t="15064" x="5854700" y="1562100"/>
          <p14:tracePt t="15081" x="5746750" y="1549400"/>
          <p14:tracePt t="15097" x="5651500" y="1536700"/>
          <p14:tracePt t="15114" x="5568950" y="1517650"/>
          <p14:tracePt t="15130" x="5518150" y="1517650"/>
          <p14:tracePt t="15147" x="5480050" y="1511300"/>
          <p14:tracePt t="15216" x="5473700" y="1511300"/>
          <p14:tracePt t="15322" x="5461000" y="1511300"/>
          <p14:tracePt t="15331" x="5448300" y="1511300"/>
          <p14:tracePt t="15344" x="5429250" y="1511300"/>
          <p14:tracePt t="15359" x="5422900" y="1511300"/>
          <p14:tracePt t="15375" x="5416550" y="1511300"/>
          <p14:tracePt t="15431" x="5410200" y="1511300"/>
          <p14:tracePt t="15743" x="5410200" y="1504950"/>
          <p14:tracePt t="15754" x="5429250" y="1492250"/>
          <p14:tracePt t="15770" x="5448300" y="1492250"/>
          <p14:tracePt t="15775" x="5454650" y="1492250"/>
          <p14:tracePt t="15791" x="5473700" y="1492250"/>
          <p14:tracePt t="15807" x="5480050" y="1492250"/>
          <p14:tracePt t="15824" x="5492750" y="1492250"/>
          <p14:tracePt t="15836" x="5499100" y="1492250"/>
          <p14:tracePt t="15848" x="5537200" y="1492250"/>
          <p14:tracePt t="15865" x="5607050" y="1485900"/>
          <p14:tracePt t="15881" x="5664200" y="1479550"/>
          <p14:tracePt t="15898" x="5708650" y="1473200"/>
          <p14:tracePt t="15915" x="5759450" y="1460500"/>
          <p14:tracePt t="15931" x="5829300" y="1454150"/>
          <p14:tracePt t="15948" x="5873750" y="1447800"/>
          <p14:tracePt t="15964" x="5886450" y="1441450"/>
          <p14:tracePt t="16023" x="5892800" y="1441450"/>
          <p14:tracePt t="16037" x="5899150" y="1441450"/>
          <p14:tracePt t="16044" x="5905500" y="1441450"/>
          <p14:tracePt t="16051" x="5924550" y="1441450"/>
          <p14:tracePt t="16064" x="5949950" y="1441450"/>
          <p14:tracePt t="16082" x="5981700" y="1441450"/>
          <p14:tracePt t="16098" x="6000750" y="1441450"/>
          <p14:tracePt t="16115" x="6007100" y="1441450"/>
          <p14:tracePt t="16400" x="6026150" y="1441450"/>
          <p14:tracePt t="16408" x="6038850" y="1441450"/>
          <p14:tracePt t="16420" x="6051550" y="1441450"/>
          <p14:tracePt t="16432" x="6076950" y="1441450"/>
          <p14:tracePt t="16448" x="6102350" y="1454150"/>
          <p14:tracePt t="16465" x="6108700" y="1454150"/>
          <p14:tracePt t="16481" x="6115050" y="1460500"/>
          <p14:tracePt t="16498" x="6121400" y="1460500"/>
          <p14:tracePt t="16532" x="6121400" y="1473200"/>
          <p14:tracePt t="16625" x="6121400" y="1479550"/>
          <p14:tracePt t="16731" x="6115050" y="1479550"/>
          <p14:tracePt t="16754" x="6121400" y="1479550"/>
          <p14:tracePt t="16759" x="6140450" y="1473200"/>
          <p14:tracePt t="16770" x="6184900" y="1473200"/>
          <p14:tracePt t="16783" x="6248400" y="1473200"/>
          <p14:tracePt t="16800" x="6470650" y="1473200"/>
          <p14:tracePt t="16815" x="6642100" y="1473200"/>
          <p14:tracePt t="16832" x="6819900" y="1473200"/>
          <p14:tracePt t="16849" x="6965950" y="1473200"/>
          <p14:tracePt t="16865" x="7092950" y="1473200"/>
          <p14:tracePt t="16882" x="7137400" y="1473200"/>
          <p14:tracePt t="16898" x="7137400" y="1466850"/>
          <p14:tracePt t="16938" x="7131050" y="1460500"/>
          <p14:tracePt t="16949" x="7118350" y="1454150"/>
          <p14:tracePt t="16986" x="7112000" y="1447800"/>
          <p14:tracePt t="17793" x="7099300" y="1447800"/>
          <p14:tracePt t="17802" x="7080250" y="1447800"/>
          <p14:tracePt t="17808" x="7073900" y="1447800"/>
          <p14:tracePt t="17821" x="7061200" y="1447800"/>
          <p14:tracePt t="17834" x="7042150" y="1447800"/>
          <p14:tracePt t="17849" x="7029450" y="1454150"/>
          <p14:tracePt t="17866" x="7023100" y="1454150"/>
          <p14:tracePt t="17890" x="7016750" y="1454150"/>
          <p14:tracePt t="17946" x="6997700" y="1454150"/>
          <p14:tracePt t="17955" x="6953250" y="1466850"/>
          <p14:tracePt t="17962" x="6845300" y="1492250"/>
          <p14:tracePt t="17970" x="6699250" y="1498600"/>
          <p14:tracePt t="17985" x="6343650" y="1562100"/>
          <p14:tracePt t="18000" x="4991100" y="1682750"/>
          <p14:tracePt t="18016" x="4127500" y="1809750"/>
          <p14:tracePt t="18033" x="3575050" y="1879600"/>
          <p14:tracePt t="18050" x="3314700" y="1879600"/>
          <p14:tracePt t="18066" x="3206750" y="1866900"/>
          <p14:tracePt t="18083" x="3181350" y="1847850"/>
          <p14:tracePt t="18099" x="3181350" y="1835150"/>
          <p14:tracePt t="18116" x="3213100" y="1809750"/>
          <p14:tracePt t="18133" x="3302000" y="1784350"/>
          <p14:tracePt t="18150" x="3384550" y="1765300"/>
          <p14:tracePt t="18167" x="3448050" y="1739900"/>
          <p14:tracePt t="18186" x="3486150" y="1727200"/>
          <p14:tracePt t="18192" x="3498850" y="1727200"/>
          <p14:tracePt t="18211" x="3524250" y="1727200"/>
          <p14:tracePt t="18219" x="3536950" y="1714500"/>
          <p14:tracePt t="18233" x="3606800" y="1714500"/>
          <p14:tracePt t="18250" x="3708400" y="1714500"/>
          <p14:tracePt t="18266" x="3835400" y="1714500"/>
          <p14:tracePt t="18283" x="3987800" y="1714500"/>
          <p14:tracePt t="18300" x="4095750" y="1714500"/>
          <p14:tracePt t="18317" x="4152900" y="1720850"/>
          <p14:tracePt t="18333" x="4203700" y="1739900"/>
          <p14:tracePt t="18350" x="4235450" y="1746250"/>
          <p14:tracePt t="18368" x="4254500" y="1752600"/>
          <p14:tracePt t="18427" x="4260850" y="1758950"/>
          <p14:tracePt t="19707" x="4254500" y="1758950"/>
          <p14:tracePt t="19715" x="4229100" y="1758950"/>
          <p14:tracePt t="19724" x="4191000" y="1778000"/>
          <p14:tracePt t="19734" x="4102100" y="1816100"/>
          <p14:tracePt t="19751" x="3968750" y="1841500"/>
          <p14:tracePt t="19769" x="3771900" y="1905000"/>
          <p14:tracePt t="19784" x="3562350" y="1962150"/>
          <p14:tracePt t="19801" x="3213100" y="2063750"/>
          <p14:tracePt t="19818" x="2800350" y="2190750"/>
          <p14:tracePt t="19834" x="2489200" y="2292350"/>
          <p14:tracePt t="19851" x="2324100" y="2362200"/>
          <p14:tracePt t="19868" x="2228850" y="2406650"/>
          <p14:tracePt t="19884" x="2216150" y="2419350"/>
          <p14:tracePt t="19962" x="2209800" y="2419350"/>
          <p14:tracePt t="19973" x="2209800" y="2425700"/>
          <p14:tracePt t="19977" x="2203450" y="2425700"/>
          <p14:tracePt t="19990" x="2190750" y="2438400"/>
          <p14:tracePt t="20002" x="2171700" y="2451100"/>
          <p14:tracePt t="20023" x="2165350" y="2463800"/>
          <p14:tracePt t="20035" x="2139950" y="2482850"/>
          <p14:tracePt t="20051" x="2095500" y="2533650"/>
          <p14:tracePt t="20068" x="2032000" y="2578100"/>
          <p14:tracePt t="20085" x="1943100" y="2641600"/>
          <p14:tracePt t="20102" x="1860550" y="2679700"/>
          <p14:tracePt t="20118" x="1828800" y="2686050"/>
          <p14:tracePt t="20135" x="1803400" y="2692400"/>
          <p14:tracePt t="20153" x="1790700" y="2692400"/>
          <p14:tracePt t="20169" x="1778000" y="2705100"/>
          <p14:tracePt t="20185" x="1771650" y="2711450"/>
          <p14:tracePt t="20210" x="1765300" y="2717800"/>
          <p14:tracePt t="20242" x="1765300" y="2724150"/>
          <p14:tracePt t="20371" x="1758950" y="2724150"/>
          <p14:tracePt t="20394" x="1752600" y="2724150"/>
          <p14:tracePt t="20427" x="1739900" y="2730500"/>
          <p14:tracePt t="20449" x="1727200" y="2736850"/>
          <p14:tracePt t="20681" x="1746250" y="2736850"/>
          <p14:tracePt t="20691" x="1797050" y="2736850"/>
          <p14:tracePt t="20697" x="1879600" y="2736850"/>
          <p14:tracePt t="20718" x="2070100" y="2679700"/>
          <p14:tracePt t="20723" x="2139950" y="2654300"/>
          <p14:tracePt t="20738" x="2209800" y="2622550"/>
          <p14:tracePt t="20754" x="2355850" y="2501900"/>
          <p14:tracePt t="20772" x="2724150" y="2184400"/>
          <p14:tracePt t="20785" x="3022600" y="1924050"/>
          <p14:tracePt t="20802" x="3238500" y="1663700"/>
          <p14:tracePt t="20819" x="3314700" y="1466850"/>
          <p14:tracePt t="20835" x="3314700" y="1390650"/>
          <p14:tracePt t="20852" x="3302000" y="1358900"/>
          <p14:tracePt t="20868" x="3295650" y="1358900"/>
          <p14:tracePt t="20885" x="3276600" y="1358900"/>
          <p14:tracePt t="20902" x="3263900" y="1358900"/>
          <p14:tracePt t="20942" x="3257550" y="1358900"/>
          <p14:tracePt t="20973" x="3257550" y="1365250"/>
          <p14:tracePt t="20977" x="3257550" y="1371600"/>
          <p14:tracePt t="20994" x="3263900" y="1371600"/>
          <p14:tracePt t="21007" x="3270250" y="1371600"/>
          <p14:tracePt t="21058" x="3276600" y="1365250"/>
          <p14:tracePt t="21090" x="3244850" y="1365250"/>
          <p14:tracePt t="21098" x="3187700" y="1365250"/>
          <p14:tracePt t="21108" x="3117850" y="1365250"/>
          <p14:tracePt t="21119" x="3028950" y="1365250"/>
          <p14:tracePt t="21135" x="2838450" y="1333500"/>
          <p14:tracePt t="21154" x="2686050" y="1263650"/>
          <p14:tracePt t="21169" x="2540000" y="1174750"/>
          <p14:tracePt t="21185" x="2514600" y="1123950"/>
          <p14:tracePt t="21202" x="2514600" y="1016000"/>
          <p14:tracePt t="21221" x="2578100" y="882650"/>
          <p14:tracePt t="21236" x="2705100" y="762000"/>
          <p14:tracePt t="21252" x="2870200" y="666750"/>
          <p14:tracePt t="21269" x="3016250" y="622300"/>
          <p14:tracePt t="21286" x="3143250" y="615950"/>
          <p14:tracePt t="21303" x="3289300" y="615950"/>
          <p14:tracePt t="21319" x="3460750" y="615950"/>
          <p14:tracePt t="21336" x="3613150" y="660400"/>
          <p14:tracePt t="21355" x="3733800" y="692150"/>
          <p14:tracePt t="21371" x="3816350" y="730250"/>
          <p14:tracePt t="21387" x="3829050" y="749300"/>
          <p14:tracePt t="21402" x="3841750" y="863600"/>
          <p14:tracePt t="21419" x="3841750" y="1035050"/>
          <p14:tracePt t="21435" x="3829050" y="1238250"/>
          <p14:tracePt t="21453" x="3759200" y="1422400"/>
          <p14:tracePt t="21469" x="3721100" y="1574800"/>
          <p14:tracePt t="21486" x="3695700" y="1657350"/>
          <p14:tracePt t="21502" x="3695700" y="1670050"/>
          <p14:tracePt t="21557" x="3695700" y="1657350"/>
          <p14:tracePt t="21561" x="3695700" y="1638300"/>
          <p14:tracePt t="21570" x="3695700" y="1625600"/>
          <p14:tracePt t="21586" x="3708400" y="1612900"/>
          <p14:tracePt t="21602" x="3708400" y="1606550"/>
          <p14:tracePt t="21740" x="3714750" y="1600200"/>
          <p14:tracePt t="21757" x="3721100" y="1587500"/>
          <p14:tracePt t="21786" x="3727450" y="1581150"/>
          <p14:tracePt t="21795" x="3727450" y="1574800"/>
          <p14:tracePt t="21851" x="3727450" y="1568450"/>
          <p14:tracePt t="21957" x="3727450" y="1562100"/>
          <p14:tracePt t="22565" x="3721100" y="1562100"/>
          <p14:tracePt t="22581" x="3708400" y="1562100"/>
          <p14:tracePt t="22590" x="3683000" y="1555750"/>
          <p14:tracePt t="22595" x="3657600" y="1555750"/>
          <p14:tracePt t="22603" x="3644900" y="1555750"/>
          <p14:tracePt t="22620" x="3568700" y="1555750"/>
          <p14:tracePt t="22637" x="3403600" y="1555750"/>
          <p14:tracePt t="22653" x="3028950" y="1651000"/>
          <p14:tracePt t="22670" x="2844800" y="1752600"/>
          <p14:tracePt t="22687" x="2787650" y="1835150"/>
          <p14:tracePt t="22693" x="2774950" y="1860550"/>
          <p14:tracePt t="22705" x="2762250" y="1898650"/>
          <p14:tracePt t="22721" x="2717800" y="1981200"/>
          <p14:tracePt t="22739" x="2590800" y="2152650"/>
          <p14:tracePt t="22753" x="2508250" y="2241550"/>
          <p14:tracePt t="22770" x="2438400" y="2317750"/>
          <p14:tracePt t="22787" x="2381250" y="2393950"/>
          <p14:tracePt t="22803" x="2311400" y="2463800"/>
          <p14:tracePt t="22820" x="2216150" y="2520950"/>
          <p14:tracePt t="22837" x="2152650" y="2559050"/>
          <p14:tracePt t="22854" x="2095500" y="2597150"/>
          <p14:tracePt t="22870" x="2063750" y="2622550"/>
          <p14:tracePt t="22887" x="2032000" y="2641600"/>
          <p14:tracePt t="22903" x="2019300" y="2654300"/>
          <p14:tracePt t="22924" x="2000250" y="2667000"/>
          <p14:tracePt t="22938" x="1981200" y="2673350"/>
          <p14:tracePt t="22954" x="1968500" y="2692400"/>
          <p14:tracePt t="22972" x="1930400" y="2698750"/>
          <p14:tracePt t="22989" x="1866900" y="2736850"/>
          <p14:tracePt t="23004" x="1771650" y="2800350"/>
          <p14:tracePt t="23020" x="1695450" y="2851150"/>
          <p14:tracePt t="23037" x="1663700" y="2882900"/>
          <p14:tracePt t="23055" x="1657350" y="2882900"/>
          <p14:tracePt t="23269" x="1657350" y="2876550"/>
          <p14:tracePt t="23278" x="1657350" y="2870200"/>
          <p14:tracePt t="23287" x="1657350" y="2863850"/>
          <p14:tracePt t="23304" x="1657350" y="2851150"/>
          <p14:tracePt t="23321" x="1657350" y="2825750"/>
          <p14:tracePt t="23339" x="1657350" y="2813050"/>
          <p14:tracePt t="23354" x="1657350" y="2787650"/>
          <p14:tracePt t="23371" x="1657350" y="2781300"/>
          <p14:tracePt t="23387" x="1657350" y="2774950"/>
          <p14:tracePt t="23605" x="1682750" y="2774950"/>
          <p14:tracePt t="23611" x="1714500" y="2774950"/>
          <p14:tracePt t="23620" x="1758950" y="2774950"/>
          <p14:tracePt t="23637" x="1930400" y="2794000"/>
          <p14:tracePt t="23654" x="2108200" y="2819400"/>
          <p14:tracePt t="23671" x="2311400" y="2857500"/>
          <p14:tracePt t="23688" x="2438400" y="2857500"/>
          <p14:tracePt t="23694" x="2470150" y="2857500"/>
          <p14:tracePt t="23705" x="2482850" y="2857500"/>
          <p14:tracePt t="23721" x="2495550" y="2857500"/>
          <p14:tracePt t="23779" x="2508250" y="2857500"/>
          <p14:tracePt t="23788" x="2565400" y="2857500"/>
          <p14:tracePt t="23795" x="2660650" y="2857500"/>
          <p14:tracePt t="23804" x="2781300" y="2851150"/>
          <p14:tracePt t="23821" x="3149600" y="2794000"/>
          <p14:tracePt t="23838" x="3562350" y="2736850"/>
          <p14:tracePt t="23854" x="3898900" y="2711450"/>
          <p14:tracePt t="23871" x="4070350" y="2711450"/>
          <p14:tracePt t="23888" x="4127500" y="2711450"/>
          <p14:tracePt t="23942" x="4108450" y="2711450"/>
          <p14:tracePt t="23946" x="4083050" y="2711450"/>
          <p14:tracePt t="23960" x="4070350" y="2711450"/>
          <p14:tracePt t="23971" x="4051300" y="2724150"/>
          <p14:tracePt t="24149" x="4044950" y="2724150"/>
          <p14:tracePt t="24156" x="4019550" y="2724150"/>
          <p14:tracePt t="24162" x="3994150" y="2724150"/>
          <p14:tracePt t="24172" x="3962400" y="2717800"/>
          <p14:tracePt t="24189" x="3829050" y="2686050"/>
          <p14:tracePt t="24205" x="3657600" y="2647950"/>
          <p14:tracePt t="24222" x="3505200" y="2603500"/>
          <p14:tracePt t="24238" x="3397250" y="2590800"/>
          <p14:tracePt t="24255" x="3352800" y="2584450"/>
          <p14:tracePt t="24272" x="3346450" y="2571750"/>
          <p14:tracePt t="24430" x="3333750" y="2571750"/>
          <p14:tracePt t="24448" x="3327400" y="2571750"/>
          <p14:tracePt t="24791" x="3346450" y="2571750"/>
          <p14:tracePt t="24795" x="3359150" y="2571750"/>
          <p14:tracePt t="24805" x="3409950" y="2571750"/>
          <p14:tracePt t="24822" x="3498850" y="2578100"/>
          <p14:tracePt t="24839" x="3606800" y="2603500"/>
          <p14:tracePt t="24855" x="3714750" y="2603500"/>
          <p14:tracePt t="24872" x="3803650" y="2603500"/>
          <p14:tracePt t="24889" x="3867150" y="2609850"/>
          <p14:tracePt t="24907" x="3924300" y="2609850"/>
          <p14:tracePt t="24924" x="3962400" y="2609850"/>
          <p14:tracePt t="25020" x="3962400" y="2616200"/>
          <p14:tracePt t="25151" x="3987800" y="2616200"/>
          <p14:tracePt t="25156" x="3994150" y="2616200"/>
          <p14:tracePt t="25164" x="4019550" y="2616200"/>
          <p14:tracePt t="25172" x="4032250" y="2609850"/>
          <p14:tracePt t="25189" x="4044950" y="2603500"/>
          <p14:tracePt t="25206" x="4064000" y="2597150"/>
          <p14:tracePt t="25222" x="4083050" y="2597150"/>
          <p14:tracePt t="25239" x="4114800" y="2597150"/>
          <p14:tracePt t="25256" x="4184650" y="2597150"/>
          <p14:tracePt t="25272" x="4248150" y="2597150"/>
          <p14:tracePt t="25289" x="4324350" y="2597150"/>
          <p14:tracePt t="25307" x="4432300" y="2590800"/>
          <p14:tracePt t="25324" x="4502150" y="2571750"/>
          <p14:tracePt t="25339" x="4546600" y="2571750"/>
          <p14:tracePt t="25356" x="4559300" y="2565400"/>
          <p14:tracePt t="25372" x="4572000" y="2565400"/>
          <p14:tracePt t="25389" x="4578350" y="2565400"/>
          <p14:tracePt t="25406" x="4591050" y="2565400"/>
          <p14:tracePt t="25422" x="4603750" y="2565400"/>
          <p14:tracePt t="25439" x="4629150" y="2565400"/>
          <p14:tracePt t="25456" x="4667250" y="2565400"/>
          <p14:tracePt t="25472" x="4737100" y="2565400"/>
          <p14:tracePt t="25489" x="4826000" y="2578100"/>
          <p14:tracePt t="25506" x="5010150" y="2578100"/>
          <p14:tracePt t="25525" x="5099050" y="2571750"/>
          <p14:tracePt t="25539" x="5143500" y="2571750"/>
          <p14:tracePt t="25556" x="5149850" y="2571750"/>
          <p14:tracePt t="25615" x="5156200" y="2571750"/>
          <p14:tracePt t="25623" x="5162550" y="2571750"/>
          <p14:tracePt t="25636" x="5168900" y="2571750"/>
          <p14:tracePt t="25647" x="5175250" y="2571750"/>
          <p14:tracePt t="25656" x="5181600" y="2571750"/>
          <p14:tracePt t="25673" x="5207000" y="2571750"/>
          <p14:tracePt t="25689" x="5251450" y="2571750"/>
          <p14:tracePt t="25695" x="5276850" y="2571750"/>
          <p14:tracePt t="25708" x="5302250" y="2571750"/>
          <p14:tracePt t="25727" x="5378450" y="2571750"/>
          <p14:tracePt t="25739" x="5416550" y="2571750"/>
          <p14:tracePt t="25757" x="5467350" y="2571750"/>
          <p14:tracePt t="25773" x="5473700" y="2571750"/>
          <p14:tracePt t="25790" x="5486400" y="2571750"/>
          <p14:tracePt t="25807" x="5492750" y="2571750"/>
          <p14:tracePt t="25823" x="5499100" y="2571750"/>
          <p14:tracePt t="25840" x="5511800" y="2571750"/>
          <p14:tracePt t="25856" x="5518150" y="2571750"/>
          <p14:tracePt t="25873" x="5543550" y="2571750"/>
          <p14:tracePt t="25890" x="5588000" y="2571750"/>
          <p14:tracePt t="25908" x="5670550" y="2571750"/>
          <p14:tracePt t="25925" x="5715000" y="2571750"/>
          <p14:tracePt t="25940" x="5727700" y="2571750"/>
          <p14:tracePt t="26020" x="5734050" y="2571750"/>
          <p14:tracePt t="26036" x="5740400" y="2571750"/>
          <p14:tracePt t="26046" x="5746750" y="2571750"/>
          <p14:tracePt t="26052" x="5759450" y="2571750"/>
          <p14:tracePt t="26062" x="5772150" y="2571750"/>
          <p14:tracePt t="26073" x="5778500" y="2571750"/>
          <p14:tracePt t="26089" x="5816600" y="2571750"/>
          <p14:tracePt t="26109" x="5861050" y="2571750"/>
          <p14:tracePt t="26126" x="5886450" y="2571750"/>
          <p14:tracePt t="26140" x="5899150" y="2571750"/>
          <p14:tracePt t="26156" x="5905500" y="2571750"/>
          <p14:tracePt t="26173" x="5918200" y="2571750"/>
          <p14:tracePt t="26190" x="5956300" y="2571750"/>
          <p14:tracePt t="26196" x="5988050" y="2571750"/>
          <p14:tracePt t="26206" x="6007100" y="2571750"/>
          <p14:tracePt t="26223" x="6070600" y="2571750"/>
          <p14:tracePt t="26240" x="6115050" y="2571750"/>
          <p14:tracePt t="26256" x="6146800" y="2571750"/>
          <p14:tracePt t="26273" x="6172200" y="2571750"/>
          <p14:tracePt t="26327" x="6191250" y="2571750"/>
          <p14:tracePt t="26332" x="6197600" y="2571750"/>
          <p14:tracePt t="26344" x="6223000" y="2571750"/>
          <p14:tracePt t="26356" x="6261100" y="2571750"/>
          <p14:tracePt t="26373" x="6311900" y="2571750"/>
          <p14:tracePt t="26390" x="6343650" y="2571750"/>
          <p14:tracePt t="26406" x="6375400" y="2571750"/>
          <p14:tracePt t="26423" x="6394450" y="2571750"/>
          <p14:tracePt t="26440" x="6419850" y="2571750"/>
          <p14:tracePt t="26457" x="6464300" y="2571750"/>
          <p14:tracePt t="26473" x="6521450" y="2571750"/>
          <p14:tracePt t="26490" x="6578600" y="2571750"/>
          <p14:tracePt t="26508" x="6648450" y="2571750"/>
          <p14:tracePt t="26523" x="6661150" y="2565400"/>
          <p14:tracePt t="26591" x="6673850" y="2565400"/>
          <p14:tracePt t="26605" x="6686550" y="2565400"/>
          <p14:tracePt t="26614" x="6699250" y="2565400"/>
          <p14:tracePt t="26623" x="6711950" y="2565400"/>
          <p14:tracePt t="26640" x="6756400" y="2565400"/>
          <p14:tracePt t="26657" x="6800850" y="2565400"/>
          <p14:tracePt t="26674" x="6858000" y="2565400"/>
          <p14:tracePt t="26693" x="6934200" y="2565400"/>
          <p14:tracePt t="26698" x="6965950" y="2565400"/>
          <p14:tracePt t="26710" x="7016750" y="2565400"/>
          <p14:tracePt t="26724" x="7124700" y="2565400"/>
          <p14:tracePt t="26740" x="7194550" y="2565400"/>
          <p14:tracePt t="26757" x="7226300" y="2565400"/>
          <p14:tracePt t="26774" x="7277100" y="2565400"/>
          <p14:tracePt t="26790" x="7289800" y="2565400"/>
          <p14:tracePt t="26807" x="7315200" y="2565400"/>
          <p14:tracePt t="26824" x="7340600" y="2565400"/>
          <p14:tracePt t="26840" x="7372350" y="2565400"/>
          <p14:tracePt t="26857" x="7423150" y="2578100"/>
          <p14:tracePt t="26874" x="7473950" y="2578100"/>
          <p14:tracePt t="26892" x="7550150" y="2584450"/>
          <p14:tracePt t="26910" x="7639050" y="2597150"/>
          <p14:tracePt t="26926" x="7785100" y="2622550"/>
          <p14:tracePt t="26941" x="7861300" y="2622550"/>
          <p14:tracePt t="26957" x="7886700" y="2622550"/>
          <p14:tracePt t="27920" x="7899400" y="2622550"/>
          <p14:tracePt t="27930" x="7912100" y="2622550"/>
          <p14:tracePt t="27935" x="7931150" y="2622550"/>
          <p14:tracePt t="27941" x="7969250" y="2622550"/>
          <p14:tracePt t="27958" x="8153400" y="2622550"/>
          <p14:tracePt t="27975" x="8528050" y="2622550"/>
          <p14:tracePt t="27991" x="9086850" y="2622550"/>
          <p14:tracePt t="28008" x="9544050" y="2622550"/>
          <p14:tracePt t="28025" x="9950450" y="2622550"/>
          <p14:tracePt t="28041" x="10236200" y="2622550"/>
          <p14:tracePt t="28058" x="10445750" y="2622550"/>
          <p14:tracePt t="28074" x="10636250" y="2622550"/>
          <p14:tracePt t="28094" x="10788650" y="2616200"/>
          <p14:tracePt t="28108" x="10820400" y="2603500"/>
          <p14:tracePt t="28125" x="10845800" y="2590800"/>
          <p14:tracePt t="28141" x="10858500" y="2578100"/>
          <p14:tracePt t="28158" x="10871200" y="2578100"/>
          <p14:tracePt t="28175" x="10883900" y="2559050"/>
          <p14:tracePt t="28181" x="10890250" y="2559050"/>
          <p14:tracePt t="28191" x="10896600" y="2559050"/>
          <p14:tracePt t="28208" x="10902950" y="2552700"/>
          <p14:tracePt t="28225" x="10909300" y="2552700"/>
          <p14:tracePt t="28242" x="10915650" y="2552700"/>
          <p14:tracePt t="28258" x="10922000" y="2552700"/>
          <p14:tracePt t="28275" x="10928350" y="2552700"/>
          <p14:tracePt t="28888" x="10922000" y="2552700"/>
          <p14:tracePt t="28906" x="10915650" y="2552700"/>
          <p14:tracePt t="28974" x="10902950" y="2552700"/>
          <p14:tracePt t="28982" x="10896600" y="2552700"/>
          <p14:tracePt t="29006" x="10890250" y="2552700"/>
          <p14:tracePt t="29015" x="10877550" y="2559050"/>
          <p14:tracePt t="29026" x="10877550" y="2565400"/>
          <p14:tracePt t="29042" x="10858500" y="2571750"/>
          <p14:tracePt t="29058" x="10839450" y="2584450"/>
          <p14:tracePt t="29077" x="10801350" y="2590800"/>
          <p14:tracePt t="29093" x="10687050" y="2616200"/>
          <p14:tracePt t="29109" x="10591800" y="2628900"/>
          <p14:tracePt t="29126" x="10483850" y="2641600"/>
          <p14:tracePt t="29142" x="10331450" y="2667000"/>
          <p14:tracePt t="29159" x="10058400" y="2705100"/>
          <p14:tracePt t="29177" x="9575800" y="2717800"/>
          <p14:tracePt t="29182" x="9296400" y="2717800"/>
          <p14:tracePt t="29193" x="9061450" y="2717800"/>
          <p14:tracePt t="29209" x="8585200" y="2717800"/>
          <p14:tracePt t="29226" x="8235950" y="2717800"/>
          <p14:tracePt t="29243" x="7931150" y="2717800"/>
          <p14:tracePt t="29260" x="7639050" y="2705100"/>
          <p14:tracePt t="29276" x="7385050" y="2692400"/>
          <p14:tracePt t="29292" x="7112000" y="2692400"/>
          <p14:tracePt t="29309" x="7004050" y="2692400"/>
          <p14:tracePt t="29326" x="6915150" y="2692400"/>
          <p14:tracePt t="29343" x="6832600" y="2692400"/>
          <p14:tracePt t="29359" x="6769100" y="2692400"/>
          <p14:tracePt t="29376" x="6711950" y="2692400"/>
          <p14:tracePt t="29393" x="6648450" y="2692400"/>
          <p14:tracePt t="29409" x="6527800" y="2686050"/>
          <p14:tracePt t="29427" x="6369050" y="2660650"/>
          <p14:tracePt t="29443" x="6184900" y="2654300"/>
          <p14:tracePt t="29459" x="6038850" y="2654300"/>
          <p14:tracePt t="29476" x="5918200" y="2641600"/>
          <p14:tracePt t="29493" x="5797550" y="2628900"/>
          <p14:tracePt t="29509" x="5772150" y="2622550"/>
          <p14:tracePt t="29526" x="5759450" y="2622550"/>
          <p14:tracePt t="29543" x="5746750" y="2622550"/>
          <p14:tracePt t="29560" x="5715000" y="2622550"/>
          <p14:tracePt t="29576" x="5657850" y="2609850"/>
          <p14:tracePt t="29592" x="5575300" y="2590800"/>
          <p14:tracePt t="29609" x="5511800" y="2590800"/>
          <p14:tracePt t="29626" x="5403850" y="2584450"/>
          <p14:tracePt t="29642" x="5295900" y="2559050"/>
          <p14:tracePt t="29659" x="5181600" y="2533650"/>
          <p14:tracePt t="29676" x="5149850" y="2520950"/>
          <p14:tracePt t="29906" x="5105400" y="2520950"/>
          <p14:tracePt t="29913" x="5010150" y="2520950"/>
          <p14:tracePt t="29926" x="4673600" y="2520950"/>
          <p14:tracePt t="29943" x="4451350" y="2520950"/>
          <p14:tracePt t="29960" x="4298950" y="2540000"/>
          <p14:tracePt t="29977" x="4152900" y="2565400"/>
          <p14:tracePt t="29993" x="4044950" y="2571750"/>
          <p14:tracePt t="30010" x="3987800" y="2571750"/>
          <p14:tracePt t="30026" x="3975100" y="2571750"/>
          <p14:tracePt t="30134" x="3968750" y="2578100"/>
          <p14:tracePt t="30142" x="3962400" y="2584450"/>
          <p14:tracePt t="30167" x="3962400" y="2590800"/>
          <p14:tracePt t="30173" x="3962400" y="2597150"/>
          <p14:tracePt t="30183" x="3962400" y="2609850"/>
          <p14:tracePt t="30193" x="3962400" y="2616200"/>
          <p14:tracePt t="30213" x="3981450" y="2647950"/>
          <p14:tracePt t="30227" x="4006850" y="2679700"/>
          <p14:tracePt t="30245" x="4038600" y="2705100"/>
          <p14:tracePt t="30261" x="4064000" y="2730500"/>
          <p14:tracePt t="30277" x="4064000" y="2755900"/>
          <p14:tracePt t="30293" x="4064000" y="2762250"/>
          <p14:tracePt t="30310" x="4064000" y="2768600"/>
          <p14:tracePt t="30327" x="4064000" y="2781300"/>
          <p14:tracePt t="30344" x="4044950" y="2781300"/>
          <p14:tracePt t="30377" x="4032250" y="2774950"/>
          <p14:tracePt t="30393" x="4013200" y="2774950"/>
          <p14:tracePt t="30410" x="4000500" y="2755900"/>
          <p14:tracePt t="30427" x="3981450" y="2743200"/>
          <p14:tracePt t="30445" x="3949700" y="2724150"/>
          <p14:tracePt t="30460" x="3930650" y="2711450"/>
          <p14:tracePt t="30477" x="3892550" y="2686050"/>
          <p14:tracePt t="30493" x="3886200" y="2686050"/>
          <p14:tracePt t="30510" x="3873500" y="2673350"/>
          <p14:tracePt t="30527" x="3867150" y="2667000"/>
          <p14:tracePt t="30543" x="3860800" y="2660650"/>
          <p14:tracePt t="30560" x="3854450" y="2654300"/>
          <p14:tracePt t="30576" x="3848100" y="2654300"/>
          <p14:tracePt t="30654" x="3848100" y="2641600"/>
          <p14:tracePt t="30671" x="3841750" y="2635250"/>
          <p14:tracePt t="30690" x="3841750" y="2628900"/>
          <p14:tracePt t="30695" x="3829050" y="2616200"/>
          <p14:tracePt t="30722" x="3829050" y="2597150"/>
          <p14:tracePt t="30725" x="3829050" y="2584450"/>
          <p14:tracePt t="30734" x="3822700" y="2571750"/>
          <p14:tracePt t="30743" x="3822700" y="2565400"/>
          <p14:tracePt t="30760" x="3816350" y="2540000"/>
          <p14:tracePt t="30777" x="3803650" y="2520950"/>
          <p14:tracePt t="30794" x="3803650" y="2501900"/>
          <p14:tracePt t="30810" x="3797300" y="2476500"/>
          <p14:tracePt t="30827" x="3797300" y="2463800"/>
          <p14:tracePt t="30844" x="3797300" y="2438400"/>
          <p14:tracePt t="30862" x="3797300" y="2413000"/>
          <p14:tracePt t="30879" x="3797300" y="2368550"/>
          <p14:tracePt t="30894" x="3803650" y="2343150"/>
          <p14:tracePt t="30910" x="3803650" y="2330450"/>
          <p14:tracePt t="30928" x="3816350" y="2311400"/>
          <p14:tracePt t="30944" x="3829050" y="2292350"/>
          <p14:tracePt t="30962" x="3841750" y="2279650"/>
          <p14:tracePt t="30977" x="3848100" y="2260600"/>
          <p14:tracePt t="30994" x="3860800" y="2247900"/>
          <p14:tracePt t="31011" x="3879850" y="2228850"/>
          <p14:tracePt t="31027" x="3898900" y="2209800"/>
          <p14:tracePt t="31044" x="3917950" y="2197100"/>
          <p14:tracePt t="31062" x="3949700" y="2171700"/>
          <p14:tracePt t="31078" x="3987800" y="2146300"/>
          <p14:tracePt t="31094" x="4013200" y="2120900"/>
          <p14:tracePt t="31110" x="4051300" y="2089150"/>
          <p14:tracePt t="31128" x="4083050" y="2076450"/>
          <p14:tracePt t="31144" x="4127500" y="2063750"/>
          <p14:tracePt t="31160" x="4159250" y="2057400"/>
          <p14:tracePt t="31177" x="4197350" y="2044700"/>
          <p14:tracePt t="31183" x="4210050" y="2038350"/>
          <p14:tracePt t="31194" x="4229100" y="2038350"/>
          <p14:tracePt t="31210" x="4254500" y="2038350"/>
          <p14:tracePt t="31228" x="4286250" y="2038350"/>
          <p14:tracePt t="31244" x="4324350" y="2038350"/>
          <p14:tracePt t="31263" x="4387850" y="2038350"/>
          <p14:tracePt t="31277" x="4470400" y="2038350"/>
          <p14:tracePt t="31294" x="4508500" y="2038350"/>
          <p14:tracePt t="31311" x="4527550" y="2038350"/>
          <p14:tracePt t="31327" x="4565650" y="2044700"/>
          <p14:tracePt t="31344" x="4584700" y="2044700"/>
          <p14:tracePt t="31361" x="4610100" y="2063750"/>
          <p14:tracePt t="31378" x="4629150" y="2070100"/>
          <p14:tracePt t="31394" x="4635500" y="2076450"/>
          <p14:tracePt t="31411" x="4654550" y="2089150"/>
          <p14:tracePt t="31430" x="4667250" y="2101850"/>
          <p14:tracePt t="31445" x="4679950" y="2120900"/>
          <p14:tracePt t="31464" x="4705350" y="2152650"/>
          <p14:tracePt t="31477" x="4711700" y="2165350"/>
          <p14:tracePt t="31494" x="4718050" y="2171700"/>
          <p14:tracePt t="31527" x="4718050" y="2178050"/>
          <p14:tracePt t="31545" x="4730750" y="2190750"/>
          <p14:tracePt t="31561" x="4730750" y="2203450"/>
          <p14:tracePt t="31578" x="4730750" y="2216150"/>
          <p14:tracePt t="31595" x="4730750" y="2222500"/>
          <p14:tracePt t="31611" x="4737100" y="2235200"/>
          <p14:tracePt t="31645" x="4737100" y="2247900"/>
          <p14:tracePt t="31665" x="4743450" y="2273300"/>
          <p14:tracePt t="31678" x="4743450" y="2292350"/>
          <p14:tracePt t="31694" x="4743450" y="2305050"/>
          <p14:tracePt t="31711" x="4743450" y="2317750"/>
          <p14:tracePt t="31728" x="4743450" y="2330450"/>
          <p14:tracePt t="31745" x="4743450" y="2336800"/>
          <p14:tracePt t="31761" x="4743450" y="2355850"/>
          <p14:tracePt t="31794" x="4743450" y="2362200"/>
          <p14:tracePt t="31811" x="4743450" y="2368550"/>
          <p14:tracePt t="31828" x="4743450" y="2374900"/>
          <p14:tracePt t="31845" x="4737100" y="2387600"/>
          <p14:tracePt t="31863" x="4711700" y="2393950"/>
          <p14:tracePt t="31878" x="4686300" y="2413000"/>
          <p14:tracePt t="31894" x="4654550" y="2432050"/>
          <p14:tracePt t="31911" x="4622800" y="2444750"/>
          <p14:tracePt t="31928" x="4597400" y="2470150"/>
          <p14:tracePt t="31946" x="4559300" y="2476500"/>
          <p14:tracePt t="31961" x="4527550" y="2495550"/>
          <p14:tracePt t="31978" x="4445000" y="2508250"/>
          <p14:tracePt t="31997" x="4337050" y="2533650"/>
          <p14:tracePt t="32011" x="4184650" y="2546350"/>
          <p14:tracePt t="32028" x="4044950" y="2571750"/>
          <p14:tracePt t="32046" x="3937000" y="2578100"/>
          <p14:tracePt t="32064" x="3771900" y="2609850"/>
          <p14:tracePt t="32078" x="3689350" y="2622550"/>
          <p14:tracePt t="32095" x="3619500" y="2628900"/>
          <p14:tracePt t="32112" x="3594100" y="2635250"/>
          <p14:tracePt t="32207" x="3587750" y="2635250"/>
          <p14:tracePt t="32222" x="3581400" y="2635250"/>
          <p14:tracePt t="32240" x="3575050" y="2635250"/>
          <p14:tracePt t="32248" x="3562350" y="2635250"/>
          <p14:tracePt t="32265" x="3556000" y="2641600"/>
          <p14:tracePt t="32286" x="3543300" y="2641600"/>
          <p14:tracePt t="32296" x="3536950" y="2647950"/>
          <p14:tracePt t="32319" x="3530600" y="2647950"/>
          <p14:tracePt t="32328" x="3524250" y="2654300"/>
          <p14:tracePt t="32343" x="3511550" y="2654300"/>
          <p14:tracePt t="32352" x="3505200" y="2654300"/>
          <p14:tracePt t="32362" x="3486150" y="2654300"/>
          <p14:tracePt t="32379" x="3441700" y="2654300"/>
          <p14:tracePt t="32395" x="3397250" y="2654300"/>
          <p14:tracePt t="32412" x="3340100" y="2635250"/>
          <p14:tracePt t="32428" x="3302000" y="2609850"/>
          <p14:tracePt t="32448" x="3251200" y="2578100"/>
          <p14:tracePt t="32462" x="3200400" y="2520950"/>
          <p14:tracePt t="32478" x="3168650" y="2476500"/>
          <p14:tracePt t="32496" x="3143250" y="2432050"/>
          <p14:tracePt t="32511" x="3136900" y="2393950"/>
          <p14:tracePt t="32528" x="3136900" y="2374900"/>
          <p14:tracePt t="32545" x="3136900" y="2362200"/>
          <p14:tracePt t="32563" x="3136900" y="2343150"/>
          <p14:tracePt t="32578" x="3136900" y="2324100"/>
          <p14:tracePt t="32595" x="3149600" y="2298700"/>
          <p14:tracePt t="32612" x="3168650" y="2279650"/>
          <p14:tracePt t="32628" x="3181350" y="2260600"/>
          <p14:tracePt t="32648" x="3206750" y="2228850"/>
          <p14:tracePt t="32663" x="3232150" y="2197100"/>
          <p14:tracePt t="32679" x="3263900" y="2171700"/>
          <p14:tracePt t="32695" x="3302000" y="2152650"/>
          <p14:tracePt t="32712" x="3333750" y="2146300"/>
          <p14:tracePt t="32729" x="3365500" y="2139950"/>
          <p14:tracePt t="32746" x="3403600" y="2127250"/>
          <p14:tracePt t="32762" x="3435350" y="2120900"/>
          <p14:tracePt t="32779" x="3492500" y="2120900"/>
          <p14:tracePt t="32795" x="3556000" y="2120900"/>
          <p14:tracePt t="32812" x="3619500" y="2120900"/>
          <p14:tracePt t="32830" x="3676650" y="2120900"/>
          <p14:tracePt t="32849" x="3733800" y="2120900"/>
          <p14:tracePt t="32864" x="3752850" y="2120900"/>
          <p14:tracePt t="32935" x="3759200" y="2120900"/>
          <p14:tracePt t="32944" x="3765550" y="2120900"/>
          <p14:tracePt t="32952" x="3765550" y="2127250"/>
          <p14:tracePt t="32964" x="3765550" y="2139950"/>
          <p14:tracePt t="32980" x="3778250" y="2178050"/>
          <p14:tracePt t="32996" x="3778250" y="2203450"/>
          <p14:tracePt t="33012" x="3784600" y="2241550"/>
          <p14:tracePt t="33029" x="3784600" y="2279650"/>
          <p14:tracePt t="33049" x="3784600" y="2305050"/>
          <p14:tracePt t="33064" x="3784600" y="2349500"/>
          <p14:tracePt t="33080" x="3784600" y="2374900"/>
          <p14:tracePt t="33096" x="3784600" y="2387600"/>
          <p14:tracePt t="33112" x="3778250" y="2393950"/>
          <p14:tracePt t="33129" x="3765550" y="2425700"/>
          <p14:tracePt t="33146" x="3759200" y="2444750"/>
          <p14:tracePt t="33162" x="3733800" y="2470150"/>
          <p14:tracePt t="33179" x="3727450" y="2489200"/>
          <p14:tracePt t="33196" x="3708400" y="2508250"/>
          <p14:tracePt t="33203" x="3702050" y="2514600"/>
          <p14:tracePt t="33218" x="3702050" y="2520950"/>
          <p14:tracePt t="33229" x="3695700" y="2527300"/>
          <p14:tracePt t="33250" x="3683000" y="2533650"/>
          <p14:tracePt t="33262" x="3663950" y="2546350"/>
          <p14:tracePt t="33279" x="3638550" y="2559050"/>
          <p14:tracePt t="33295" x="3606800" y="2559050"/>
          <p14:tracePt t="33312" x="3549650" y="2584450"/>
          <p14:tracePt t="33329" x="3492500" y="2584450"/>
          <p14:tracePt t="33346" x="3448050" y="2584450"/>
          <p14:tracePt t="33362" x="3403600" y="2590800"/>
          <p14:tracePt t="33379" x="3384550" y="2603500"/>
          <p14:tracePt t="33396" x="3371850" y="2603500"/>
          <p14:tracePt t="33538" x="3365500" y="2609850"/>
          <p14:tracePt t="33562" x="3365500" y="2616200"/>
          <p14:tracePt t="33602" x="3365500" y="2622550"/>
          <p14:tracePt t="33691" x="3359150" y="2628900"/>
          <p14:tracePt t="33706" x="3352800" y="2635250"/>
          <p14:tracePt t="33737" x="3346450" y="2635250"/>
          <p14:tracePt t="33753" x="3333750" y="2635250"/>
          <p14:tracePt t="33769" x="3333750" y="2628900"/>
          <p14:tracePt t="33776" x="3327400" y="2628900"/>
          <p14:tracePt t="33786" x="3321050" y="2622550"/>
          <p14:tracePt t="34889" x="3314700" y="2622550"/>
          <p14:tracePt t="34897" x="3308350" y="2616200"/>
          <p14:tracePt t="34905" x="3295650" y="2609850"/>
          <p14:tracePt t="34914" x="3289300" y="2603500"/>
          <p14:tracePt t="34936" x="3276600" y="2603500"/>
          <p14:tracePt t="34961" x="3270250" y="2597150"/>
          <p14:tracePt t="34976" x="3263900" y="2597150"/>
          <p14:tracePt t="34992" x="3251200" y="2590800"/>
          <p14:tracePt t="35012" x="3244850" y="2578100"/>
          <p14:tracePt t="35025" x="3238500" y="2578100"/>
          <p14:tracePt t="35040" x="3232150" y="2559050"/>
          <p14:tracePt t="35056" x="3225800" y="2546350"/>
          <p14:tracePt t="35072" x="3225800" y="2540000"/>
          <p14:tracePt t="35085" x="3219450" y="2533650"/>
          <p14:tracePt t="35182" x="3219450" y="2527300"/>
          <p14:tracePt t="35203" x="3219450" y="2514600"/>
          <p14:tracePt t="35207" x="3219450" y="2508250"/>
          <p14:tracePt t="35219" x="3219450" y="2489200"/>
          <p14:tracePt t="35232" x="3219450" y="2463800"/>
          <p14:tracePt t="35247" x="3219450" y="2432050"/>
          <p14:tracePt t="35264" x="3219450" y="2406650"/>
          <p14:tracePt t="35280" x="3219450" y="2400300"/>
          <p14:tracePt t="35297" x="3219450" y="2393950"/>
          <p14:tracePt t="35314" x="3219450" y="2381250"/>
          <p14:tracePt t="35331" x="3219450" y="2362200"/>
          <p14:tracePt t="35347" x="3219450" y="2343150"/>
          <p14:tracePt t="35364" x="3219450" y="2324100"/>
          <p14:tracePt t="35381" x="3232150" y="2305050"/>
          <p14:tracePt t="35398" x="3257550" y="2273300"/>
          <p14:tracePt t="35415" x="3270250" y="2260600"/>
          <p14:tracePt t="35434" x="3282950" y="2241550"/>
          <p14:tracePt t="35448" x="3302000" y="2235200"/>
          <p14:tracePt t="35464" x="3327400" y="2222500"/>
          <p14:tracePt t="35481" x="3365500" y="2216150"/>
          <p14:tracePt t="35498" x="3416300" y="2209800"/>
          <p14:tracePt t="35514" x="3467100" y="2209800"/>
          <p14:tracePt t="35531" x="3505200" y="2197100"/>
          <p14:tracePt t="35548" x="3543300" y="2197100"/>
          <p14:tracePt t="35564" x="3581400" y="2197100"/>
          <p14:tracePt t="35581" x="3606800" y="2197100"/>
          <p14:tracePt t="35598" x="3619500" y="2197100"/>
          <p14:tracePt t="35617" x="3632200" y="2197100"/>
          <p14:tracePt t="35634" x="3644900" y="2209800"/>
          <p14:tracePt t="35647" x="3651250" y="2273300"/>
          <p14:tracePt t="35664" x="3670300" y="2355850"/>
          <p14:tracePt t="35681" x="3676650" y="2444750"/>
          <p14:tracePt t="35698" x="3676650" y="2520950"/>
          <p14:tracePt t="35705" x="3676650" y="2552700"/>
          <p14:tracePt t="35732" x="3670300" y="2628900"/>
          <p14:tracePt t="35748" x="3670300" y="2641600"/>
          <p14:tracePt t="35765" x="3670300" y="2647950"/>
          <p14:tracePt t="35803" x="3670300" y="2654300"/>
          <p14:tracePt t="35808" x="3689350" y="2654300"/>
          <p14:tracePt t="35822" x="3702050" y="2660650"/>
          <p14:tracePt t="35835" x="3746500" y="2667000"/>
          <p14:tracePt t="35848" x="3930650" y="2679700"/>
          <p14:tracePt t="35865" x="4114800" y="2679700"/>
          <p14:tracePt t="35881" x="4394200" y="2692400"/>
          <p14:tracePt t="35898" x="4699000" y="2692400"/>
          <p14:tracePt t="35915" x="5003800" y="2692400"/>
          <p14:tracePt t="35932" x="5372100" y="2692400"/>
          <p14:tracePt t="35948" x="5721350" y="2692400"/>
          <p14:tracePt t="35965" x="6026150" y="2692400"/>
          <p14:tracePt t="35982" x="6292850" y="2692400"/>
          <p14:tracePt t="35998" x="6457950" y="2698750"/>
          <p14:tracePt t="36018" x="6604000" y="2724150"/>
          <p14:tracePt t="36034" x="6692900" y="2724150"/>
          <p14:tracePt t="36048" x="6711950" y="2724150"/>
          <p14:tracePt t="36163" x="6718300" y="2724150"/>
          <p14:tracePt t="36180" x="6731000" y="2724150"/>
          <p14:tracePt t="36187" x="6743700" y="2724150"/>
          <p14:tracePt t="36198" x="6769100" y="2717800"/>
          <p14:tracePt t="36216" x="6832600" y="2711450"/>
          <p14:tracePt t="36232" x="6997700" y="2679700"/>
          <p14:tracePt t="36249" x="7143750" y="2679700"/>
          <p14:tracePt t="36265" x="7213600" y="2679700"/>
          <p14:tracePt t="36281" x="7239000" y="2679700"/>
          <p14:tracePt t="36345" x="7245350" y="2679700"/>
          <p14:tracePt t="36354" x="7251700" y="2679700"/>
          <p14:tracePt t="36361" x="7270750" y="2679700"/>
          <p14:tracePt t="36371" x="7283450" y="2679700"/>
          <p14:tracePt t="36382" x="7296150" y="2673350"/>
          <p14:tracePt t="36400" x="7327900" y="2673350"/>
          <p14:tracePt t="36416" x="7340600" y="2673350"/>
          <p14:tracePt t="36434" x="7346950" y="2673350"/>
          <p14:tracePt t="36506" x="7321550" y="2673350"/>
          <p14:tracePt t="36513" x="7283450" y="2673350"/>
          <p14:tracePt t="36522" x="7219950" y="2673350"/>
          <p14:tracePt t="36532" x="7137400" y="2673350"/>
          <p14:tracePt t="36548" x="6946900" y="2673350"/>
          <p14:tracePt t="36565" x="6737350" y="2673350"/>
          <p14:tracePt t="36582" x="6546850" y="2673350"/>
          <p14:tracePt t="36598" x="6350000" y="2673350"/>
          <p14:tracePt t="36618" x="6146800" y="2667000"/>
          <p14:tracePt t="36633" x="6089650" y="2660650"/>
          <p14:tracePt t="36649" x="6083300" y="2654300"/>
          <p14:tracePt t="37060" x="6076950" y="2654300"/>
          <p14:tracePt t="37070" x="6070600" y="2654300"/>
          <p14:tracePt t="37076" x="6064250" y="2654300"/>
          <p14:tracePt t="37082" x="6051550" y="2667000"/>
          <p14:tracePt t="37099" x="6038850" y="2679700"/>
          <p14:tracePt t="37116" x="6013450" y="2686050"/>
          <p14:tracePt t="37132" x="5981700" y="2698750"/>
          <p14:tracePt t="37149" x="5924550" y="2705100"/>
          <p14:tracePt t="37166" x="5848350" y="2705100"/>
          <p14:tracePt t="37182" x="5784850" y="2705100"/>
          <p14:tracePt t="37201" x="5715000" y="2705100"/>
          <p14:tracePt t="37205" x="5683250" y="2705100"/>
          <p14:tracePt t="37216" x="5676900" y="2705100"/>
          <p14:tracePt t="37232" x="5626100" y="2692400"/>
          <p14:tracePt t="37249" x="5594350" y="2673350"/>
          <p14:tracePt t="37266" x="5543550" y="2641600"/>
          <p14:tracePt t="37283" x="5518150" y="2628900"/>
          <p14:tracePt t="37299" x="5480050" y="2609850"/>
          <p14:tracePt t="37316" x="5454650" y="2590800"/>
          <p14:tracePt t="37332" x="5441950" y="2571750"/>
          <p14:tracePt t="37349" x="5422900" y="2533650"/>
          <p14:tracePt t="37366" x="5422900" y="2501900"/>
          <p14:tracePt t="37382" x="5422900" y="2463800"/>
          <p14:tracePt t="37400" x="5422900" y="2438400"/>
          <p14:tracePt t="37417" x="5422900" y="2400300"/>
          <p14:tracePt t="37432" x="5422900" y="2387600"/>
          <p14:tracePt t="37449" x="5422900" y="2362200"/>
          <p14:tracePt t="37466" x="5441950" y="2330450"/>
          <p14:tracePt t="37483" x="5473700" y="2286000"/>
          <p14:tracePt t="37499" x="5505450" y="2260600"/>
          <p14:tracePt t="37516" x="5537200" y="2228850"/>
          <p14:tracePt t="37532" x="5581650" y="2197100"/>
          <p14:tracePt t="37549" x="5613400" y="2171700"/>
          <p14:tracePt t="37566" x="5651500" y="2139950"/>
          <p14:tracePt t="37583" x="5683250" y="2127250"/>
          <p14:tracePt t="37600" x="5702300" y="2114550"/>
          <p14:tracePt t="37619" x="5734050" y="2095500"/>
          <p14:tracePt t="37634" x="5746750" y="2089150"/>
          <p14:tracePt t="37649" x="5765800" y="2082800"/>
          <p14:tracePt t="37666" x="5791200" y="2076450"/>
          <p14:tracePt t="37683" x="5822950" y="2070100"/>
          <p14:tracePt t="37689" x="5829300" y="2070100"/>
          <p14:tracePt t="37700" x="5854700" y="2070100"/>
          <p14:tracePt t="37716" x="5899150" y="2070100"/>
          <p14:tracePt t="37733" x="5943600" y="2070100"/>
          <p14:tracePt t="37750" x="6000750" y="2070100"/>
          <p14:tracePt t="37766" x="6045200" y="2070100"/>
          <p14:tracePt t="37783" x="6089650" y="2070100"/>
          <p14:tracePt t="37800" x="6121400" y="2070100"/>
          <p14:tracePt t="37818" x="6153150" y="2076450"/>
          <p14:tracePt t="37833" x="6178550" y="2089150"/>
          <p14:tracePt t="37850" x="6210300" y="2114550"/>
          <p14:tracePt t="37866" x="6248400" y="2127250"/>
          <p14:tracePt t="37883" x="6261100" y="2139950"/>
          <p14:tracePt t="37900" x="6280150" y="2146300"/>
          <p14:tracePt t="37916" x="6292850" y="2152650"/>
          <p14:tracePt t="37933" x="6292850" y="2165350"/>
          <p14:tracePt t="37949" x="6299200" y="2184400"/>
          <p14:tracePt t="37966" x="6311900" y="2197100"/>
          <p14:tracePt t="37983" x="6311900" y="2203450"/>
          <p14:tracePt t="38000" x="6318250" y="2209800"/>
          <p14:tracePt t="38016" x="6324600" y="2209800"/>
          <p14:tracePt t="38037" x="6330950" y="2222500"/>
          <p14:tracePt t="38051" x="6337300" y="2235200"/>
          <p14:tracePt t="38066" x="6350000" y="2266950"/>
          <p14:tracePt t="38083" x="6369050" y="2305050"/>
          <p14:tracePt t="38100" x="6394450" y="2355850"/>
          <p14:tracePt t="38117" x="6400800" y="2387600"/>
          <p14:tracePt t="38133" x="6407150" y="2413000"/>
          <p14:tracePt t="38150" x="6407150" y="2444750"/>
          <p14:tracePt t="38167" x="6407150" y="2470150"/>
          <p14:tracePt t="38185" x="6407150" y="2482850"/>
          <p14:tracePt t="38189" x="6413500" y="2489200"/>
          <p14:tracePt t="38200" x="6419850" y="2489200"/>
          <p14:tracePt t="38241" x="6419850" y="2501900"/>
          <p14:tracePt t="38257" x="6419850" y="2508250"/>
          <p14:tracePt t="38290" x="6413500" y="2514600"/>
          <p14:tracePt t="38314" x="6413500" y="2520950"/>
          <p14:tracePt t="38323" x="6413500" y="2527300"/>
          <p14:tracePt t="38339" x="6400800" y="2540000"/>
          <p14:tracePt t="38371" x="6394450" y="2540000"/>
          <p14:tracePt t="38378" x="6394450" y="2546350"/>
          <p14:tracePt t="38388" x="6394450" y="2552700"/>
          <p14:tracePt t="38407" x="6388100" y="2559050"/>
          <p14:tracePt t="38422" x="6381750" y="2559050"/>
          <p14:tracePt t="38434" x="6375400" y="2559050"/>
          <p14:tracePt t="38453" x="6369050" y="2559050"/>
          <p14:tracePt t="38467" x="6356350" y="2565400"/>
          <p14:tracePt t="38483" x="6311900" y="2578100"/>
          <p14:tracePt t="38500" x="6280150" y="2590800"/>
          <p14:tracePt t="38516" x="6254750" y="2590800"/>
          <p14:tracePt t="38533" x="6223000" y="2590800"/>
          <p14:tracePt t="38550" x="6210300" y="2597150"/>
          <p14:tracePt t="38567" x="6203950" y="2603500"/>
          <p14:tracePt t="38594" x="6197600" y="2603500"/>
          <p14:tracePt t="38605" x="6191250" y="2603500"/>
          <p14:tracePt t="38617" x="6184900" y="2603500"/>
          <p14:tracePt t="38633" x="6172200" y="2603500"/>
          <p14:tracePt t="38652" x="6159500" y="2603500"/>
          <p14:tracePt t="38667" x="6140450" y="2603500"/>
          <p14:tracePt t="38683" x="6127750" y="2603500"/>
          <p14:tracePt t="38701" x="6108700" y="2603500"/>
          <p14:tracePt t="38707" x="6102350" y="2603500"/>
          <p14:tracePt t="38717" x="6089650" y="2603500"/>
          <p14:tracePt t="38734" x="6076950" y="2603500"/>
          <p14:tracePt t="38750" x="6070600" y="2603500"/>
          <p14:tracePt t="38819" x="6064250" y="2603500"/>
          <p14:tracePt t="38827" x="6051550" y="2603500"/>
          <p14:tracePt t="38854" x="6038850" y="2609850"/>
          <p14:tracePt t="38866" x="6026150" y="2609850"/>
          <p14:tracePt t="38891" x="6019800" y="2609850"/>
          <p14:tracePt t="38898" x="6013450" y="2609850"/>
          <p14:tracePt t="38920" x="6007100" y="2609850"/>
          <p14:tracePt t="38943" x="6000750" y="2609850"/>
          <p14:tracePt t="38963" x="5994400" y="2609850"/>
          <p14:tracePt t="38994" x="5981700" y="2609850"/>
          <p14:tracePt t="39007" x="5975350" y="2609850"/>
          <p14:tracePt t="39009" x="5969000" y="2609850"/>
          <p14:tracePt t="39022" x="5956300" y="2609850"/>
          <p14:tracePt t="39205" x="5943600" y="2616200"/>
          <p14:tracePt t="39253" x="5930900" y="2616200"/>
          <p14:tracePt t="40652" x="5930900" y="2622550"/>
          <p14:tracePt t="40659" x="5930900" y="2628900"/>
          <p14:tracePt t="40675" x="5930900" y="2635250"/>
          <p14:tracePt t="40685" x="5930900" y="2647950"/>
          <p14:tracePt t="40706" x="5924550" y="2660650"/>
          <p14:tracePt t="40709" x="5918200" y="2667000"/>
          <p14:tracePt t="40728" x="5918200" y="2673350"/>
          <p14:tracePt t="40736" x="5918200" y="2679700"/>
          <p14:tracePt t="43255" x="5911850" y="2686050"/>
          <p14:tracePt t="43261" x="5905500" y="2686050"/>
          <p14:tracePt t="43284" x="5899150" y="2686050"/>
          <p14:tracePt t="43316" x="5886450" y="2686050"/>
          <p14:tracePt t="43326" x="5880100" y="2686050"/>
          <p14:tracePt t="43356" x="5873750" y="2686050"/>
          <p14:tracePt t="43389" x="5861050" y="2686050"/>
          <p14:tracePt t="44526" x="5854700" y="2686050"/>
          <p14:tracePt t="44533" x="5842000" y="2686050"/>
          <p14:tracePt t="44544" x="5835650" y="2686050"/>
          <p14:tracePt t="44558" x="5822950" y="2686050"/>
          <p14:tracePt t="44572" x="5759450" y="2686050"/>
          <p14:tracePt t="44589" x="5632450" y="2686050"/>
          <p14:tracePt t="44605" x="5480050" y="2686050"/>
          <p14:tracePt t="44622" x="5334000" y="2686050"/>
          <p14:tracePt t="44639" x="5219700" y="2686050"/>
          <p14:tracePt t="44656" x="5143500" y="2686050"/>
          <p14:tracePt t="44672" x="5092700" y="2686050"/>
          <p14:tracePt t="44689" x="5060950" y="2686050"/>
          <p14:tracePt t="44705" x="5035550" y="2686050"/>
          <p14:tracePt t="44711" x="5029200" y="2686050"/>
          <p14:tracePt t="44722" x="5022850" y="2686050"/>
          <p14:tracePt t="44739" x="5003800" y="2686050"/>
          <p14:tracePt t="44757" x="4978400" y="2679700"/>
          <p14:tracePt t="44772" x="4972050" y="2679700"/>
          <p14:tracePt t="44789" x="4959350" y="2679700"/>
          <p14:tracePt t="44806" x="4953000" y="2673350"/>
          <p14:tracePt t="44848" x="4940300" y="2673350"/>
          <p14:tracePt t="44856" x="4933950" y="2673350"/>
          <p14:tracePt t="44872" x="4908550" y="2673350"/>
          <p14:tracePt t="44889" x="4845050" y="2667000"/>
          <p14:tracePt t="44906" x="4756150" y="2660650"/>
          <p14:tracePt t="44922" x="4635500" y="2635250"/>
          <p14:tracePt t="44941" x="4502150" y="2597150"/>
          <p14:tracePt t="44956" x="4337050" y="2546350"/>
          <p14:tracePt t="44972" x="4286250" y="2546350"/>
          <p14:tracePt t="44989" x="4260850" y="2546350"/>
          <p14:tracePt t="45005" x="4248150" y="2546350"/>
          <p14:tracePt t="45077" x="4241800" y="2546350"/>
          <p14:tracePt t="45101" x="4235450" y="2546350"/>
          <p14:tracePt t="45111" x="4229100" y="2546350"/>
          <p14:tracePt t="45117" x="4216400" y="2546350"/>
          <p14:tracePt t="45129" x="4197350" y="2546350"/>
          <p14:tracePt t="45142" x="4171950" y="2546350"/>
          <p14:tracePt t="45156" x="3994150" y="2546350"/>
          <p14:tracePt t="45172" x="3803650" y="2546350"/>
          <p14:tracePt t="45190" x="3632200" y="2546350"/>
          <p14:tracePt t="45206" x="3505200" y="2546350"/>
          <p14:tracePt t="45215" x="3467100" y="2546350"/>
          <p14:tracePt t="45223" x="3429000" y="2546350"/>
          <p14:tracePt t="45239" x="3403600" y="2546350"/>
          <p14:tracePt t="45256" x="3397250" y="2546350"/>
          <p14:tracePt t="45416" x="3384550" y="2546350"/>
          <p14:tracePt t="45431" x="3371850" y="2546350"/>
          <p14:tracePt t="45445" x="3359150" y="2546350"/>
          <p14:tracePt t="45453" x="3346450" y="2546350"/>
          <p14:tracePt t="45462" x="3327400" y="2552700"/>
          <p14:tracePt t="45472" x="3321050" y="2552700"/>
          <p14:tracePt t="45490" x="3308350" y="2559050"/>
          <p14:tracePt t="45592" x="3302000" y="2559050"/>
          <p14:tracePt t="45904" x="3302000" y="2565400"/>
          <p14:tracePt t="46006" x="3302000" y="2571750"/>
          <p14:tracePt t="46030" x="3302000" y="2578100"/>
          <p14:tracePt t="46063" x="3289300" y="2578100"/>
          <p14:tracePt t="46069" x="3257550" y="2578100"/>
          <p14:tracePt t="46079" x="3200400" y="2578100"/>
          <p14:tracePt t="46090" x="3168650" y="2578100"/>
          <p14:tracePt t="46106" x="3073400" y="2578100"/>
          <p14:tracePt t="46123" x="3035300" y="2584450"/>
          <p14:tracePt t="46165" x="3073400" y="2584450"/>
          <p14:tracePt t="46177" x="3117850" y="2584450"/>
          <p14:tracePt t="46190" x="3213100" y="2584450"/>
          <p14:tracePt t="46207" x="3232150" y="2584450"/>
          <p14:tracePt t="46378" x="3238500" y="2584450"/>
          <p14:tracePt t="46382" x="3244850" y="2584450"/>
          <p14:tracePt t="46390" x="3251200" y="2584450"/>
          <p14:tracePt t="46407" x="3270250" y="2578100"/>
          <p14:tracePt t="46423" x="3314700" y="2578100"/>
          <p14:tracePt t="46440" x="3340100" y="2578100"/>
          <p14:tracePt t="46457" x="3365500" y="2571750"/>
          <p14:tracePt t="46474" x="3384550" y="2571750"/>
          <p14:tracePt t="46490" x="3397250" y="2565400"/>
          <p14:tracePt t="46616" x="3403600" y="2565400"/>
          <p14:tracePt t="46624" x="3409950" y="2565400"/>
          <p14:tracePt t="46695" x="3416300" y="2565400"/>
          <p14:tracePt t="46703" x="3422650" y="2565400"/>
          <p14:tracePt t="46718" x="3441700" y="2565400"/>
          <p14:tracePt t="46731" x="3448050" y="2565400"/>
          <p14:tracePt t="46743" x="3479800" y="2565400"/>
          <p14:tracePt t="46757" x="3524250" y="2565400"/>
          <p14:tracePt t="46774" x="3562350" y="2565400"/>
          <p14:tracePt t="46790" x="3613150" y="2565400"/>
          <p14:tracePt t="46807" x="3663950" y="2565400"/>
          <p14:tracePt t="46824" x="3727450" y="2565400"/>
          <p14:tracePt t="46841" x="3778250" y="2565400"/>
          <p14:tracePt t="46857" x="3797300" y="2565400"/>
          <p14:tracePt t="46943" x="3810000" y="2565400"/>
          <p14:tracePt t="46962" x="3841750" y="2565400"/>
          <p14:tracePt t="46965" x="3867150" y="2565400"/>
          <p14:tracePt t="46975" x="3898900" y="2578100"/>
          <p14:tracePt t="46991" x="4006850" y="2603500"/>
          <p14:tracePt t="47007" x="4140200" y="2622550"/>
          <p14:tracePt t="47024" x="4298950" y="2641600"/>
          <p14:tracePt t="47040" x="4432300" y="2667000"/>
          <p14:tracePt t="47057" x="4559300" y="2667000"/>
          <p14:tracePt t="47074" x="4673600" y="2667000"/>
          <p14:tracePt t="47091" x="4762500" y="2667000"/>
          <p14:tracePt t="47107" x="4806950" y="2667000"/>
          <p14:tracePt t="47125" x="4832350" y="2667000"/>
          <p14:tracePt t="47145" x="4857750" y="2667000"/>
          <p14:tracePt t="47158" x="4864100" y="2660650"/>
          <p14:tracePt t="47174" x="4870450" y="2660650"/>
          <p14:tracePt t="47207" x="4883150" y="2654300"/>
          <p14:tracePt t="47225" x="4946650" y="2635250"/>
          <p14:tracePt t="47241" x="5073650" y="2616200"/>
          <p14:tracePt t="47258" x="5226050" y="2590800"/>
          <p14:tracePt t="47275" x="5372100" y="2590800"/>
          <p14:tracePt t="47291" x="5549900" y="2590800"/>
          <p14:tracePt t="47308" x="5721350" y="2590800"/>
          <p14:tracePt t="47328" x="5899150" y="2590800"/>
          <p14:tracePt t="47342" x="6108700" y="2590800"/>
          <p14:tracePt t="47358" x="6184900" y="2590800"/>
          <p14:tracePt t="47374" x="6242050" y="2590800"/>
          <p14:tracePt t="47391" x="6261100" y="2590800"/>
          <p14:tracePt t="47408" x="6292850" y="2590800"/>
          <p14:tracePt t="47424" x="6330950" y="2590800"/>
          <p14:tracePt t="47442" x="6426200" y="2584450"/>
          <p14:tracePt t="47458" x="6546850" y="2559050"/>
          <p14:tracePt t="47475" x="6654800" y="2552700"/>
          <p14:tracePt t="47491" x="6769100" y="2546350"/>
          <p14:tracePt t="47508" x="6889750" y="2546350"/>
          <p14:tracePt t="47527" x="7048500" y="2546350"/>
          <p14:tracePt t="47541" x="7137400" y="2546350"/>
          <p14:tracePt t="47558" x="7219950" y="2540000"/>
          <p14:tracePt t="47574" x="7264400" y="2527300"/>
          <p14:tracePt t="47591" x="7289800" y="2520950"/>
          <p14:tracePt t="47608" x="7315200" y="2514600"/>
          <p14:tracePt t="47624" x="7321550" y="2514600"/>
          <p14:tracePt t="47641" x="7366000" y="2514600"/>
          <p14:tracePt t="47658" x="7423150" y="2514600"/>
          <p14:tracePt t="47675" x="7499350" y="2514600"/>
          <p14:tracePt t="47691" x="7575550" y="2514600"/>
          <p14:tracePt t="47708" x="7632700" y="2508250"/>
          <p14:tracePt t="47715" x="7651750" y="2508250"/>
          <p14:tracePt t="47724" x="7664450" y="2501900"/>
          <p14:tracePt t="48063" x="7658100" y="2501900"/>
          <p14:tracePt t="48071" x="7645400" y="2501900"/>
          <p14:tracePt t="48081" x="7632700" y="2501900"/>
          <p14:tracePt t="48092" x="7620000" y="2501900"/>
          <p14:tracePt t="48109" x="7594600" y="2501900"/>
          <p14:tracePt t="48125" x="7581900" y="2508250"/>
          <p14:tracePt t="48207" x="7575550" y="2508250"/>
          <p14:tracePt t="48214" x="7562850" y="2514600"/>
          <p14:tracePt t="48234" x="7556500" y="2520950"/>
          <p14:tracePt t="48337" x="7543800" y="2520950"/>
          <p14:tracePt t="48347" x="7531100" y="2520950"/>
          <p14:tracePt t="48353" x="7512050" y="2520950"/>
          <p14:tracePt t="48362" x="7486650" y="2520950"/>
          <p14:tracePt t="48375" x="7416800" y="2540000"/>
          <p14:tracePt t="48392" x="7327900" y="2552700"/>
          <p14:tracePt t="48408" x="7258050" y="2552700"/>
          <p14:tracePt t="48425" x="7156450" y="2552700"/>
          <p14:tracePt t="48442" x="7080250" y="2552700"/>
          <p14:tracePt t="48459" x="7035800" y="2552700"/>
          <p14:tracePt t="48475" x="7016750" y="2552700"/>
          <p14:tracePt t="48492" x="7004050" y="2552700"/>
          <p14:tracePt t="48510" x="6997700" y="2552700"/>
          <p14:tracePt t="48525" x="6978650" y="2552700"/>
          <p14:tracePt t="48542" x="6889750" y="2546350"/>
          <p14:tracePt t="48559" x="6813550" y="2540000"/>
          <p14:tracePt t="48576" x="6699250" y="2527300"/>
          <p14:tracePt t="48592" x="6604000" y="2508250"/>
          <p14:tracePt t="48608" x="6515100" y="2501900"/>
          <p14:tracePt t="48625" x="6451600" y="2501900"/>
          <p14:tracePt t="48642" x="6330950" y="2501900"/>
          <p14:tracePt t="48660" x="6191250" y="2482850"/>
          <p14:tracePt t="48676" x="6045200" y="2482850"/>
          <p14:tracePt t="48694" x="5905500" y="2482850"/>
          <p14:tracePt t="48710" x="5797550" y="2482850"/>
          <p14:tracePt t="48713" x="5759450" y="2482850"/>
          <p14:tracePt t="48726" x="5689600" y="2482850"/>
          <p14:tracePt t="48742" x="5645150" y="2482850"/>
          <p14:tracePt t="48759" x="5619750" y="2482850"/>
          <p14:tracePt t="48775" x="5613400" y="2482850"/>
          <p14:tracePt t="48833" x="5600700" y="2482850"/>
          <p14:tracePt t="48839" x="5588000" y="2482850"/>
          <p14:tracePt t="48847" x="5562600" y="2482850"/>
          <p14:tracePt t="48859" x="5524500" y="2482850"/>
          <p14:tracePt t="48876" x="5416550" y="2482850"/>
          <p14:tracePt t="48892" x="5276850" y="2482850"/>
          <p14:tracePt t="48912" x="5124450" y="2501900"/>
          <p14:tracePt t="48926" x="5073650" y="2527300"/>
          <p14:tracePt t="48942" x="5060950" y="2533650"/>
          <p14:tracePt t="48959" x="5048250" y="2546350"/>
          <p14:tracePt t="49081" x="5041900" y="2552700"/>
          <p14:tracePt t="49087" x="5035550" y="2552700"/>
          <p14:tracePt t="49098" x="4997450" y="2559050"/>
          <p14:tracePt t="49112" x="4953000" y="2565400"/>
          <p14:tracePt t="49126" x="4692650" y="2597150"/>
          <p14:tracePt t="49143" x="4514850" y="2603500"/>
          <p14:tracePt t="49159" x="4337050" y="2603500"/>
          <p14:tracePt t="49176" x="4165600" y="2603500"/>
          <p14:tracePt t="49193" x="3975100" y="2571750"/>
          <p14:tracePt t="49209" x="3778250" y="2514600"/>
          <p14:tracePt t="49216" x="3683000" y="2489200"/>
          <p14:tracePt t="49226" x="3594100" y="2470150"/>
          <p14:tracePt t="49242" x="3454400" y="2438400"/>
          <p14:tracePt t="49259" x="3384550" y="2419350"/>
          <p14:tracePt t="49276" x="3359150" y="2419350"/>
          <p14:tracePt t="49293" x="3352800" y="2413000"/>
          <p14:tracePt t="49335" x="3346450" y="2413000"/>
          <p14:tracePt t="49346" x="3321050" y="2419350"/>
          <p14:tracePt t="49351" x="3302000" y="2425700"/>
          <p14:tracePt t="49359" x="3257550" y="2432050"/>
          <p14:tracePt t="49376" x="3187700" y="2444750"/>
          <p14:tracePt t="49393" x="3111500" y="2444750"/>
          <p14:tracePt t="49409" x="2990850" y="2444750"/>
          <p14:tracePt t="49426" x="2794000" y="2444750"/>
          <p14:tracePt t="49443" x="2565400" y="2425700"/>
          <p14:tracePt t="49460" x="2374900" y="2400300"/>
          <p14:tracePt t="49476" x="2241550" y="2400300"/>
          <p14:tracePt t="49493" x="2171700" y="2400300"/>
          <p14:tracePt t="49509" x="2165350" y="2400300"/>
          <p14:tracePt t="49584" x="2152650" y="2406650"/>
          <p14:tracePt t="49607" x="2152650" y="2419350"/>
          <p14:tracePt t="49616" x="2152650" y="2425700"/>
          <p14:tracePt t="49623" x="2152650" y="2432050"/>
          <p14:tracePt t="49632" x="2152650" y="2451100"/>
          <p14:tracePt t="49643" x="2139950" y="2463800"/>
          <p14:tracePt t="49659" x="2127250" y="2489200"/>
          <p14:tracePt t="49676" x="2114550" y="2514600"/>
          <p14:tracePt t="49696" x="2101850" y="2540000"/>
          <p14:tracePt t="49711" x="2076450" y="2565400"/>
          <p14:tracePt t="49726" x="2063750" y="2584450"/>
          <p14:tracePt t="49743" x="2063750" y="2590800"/>
          <p14:tracePt t="69648" x="2063750" y="2571750"/>
          <p14:tracePt t="69657" x="2114550" y="2540000"/>
          <p14:tracePt t="69666" x="2260600" y="2470150"/>
          <p14:tracePt t="69676" x="2457450" y="2406650"/>
          <p14:tracePt t="69693" x="2781300" y="2266950"/>
          <p14:tracePt t="69713" x="2914650" y="2203450"/>
          <p14:tracePt t="69717" x="2952750" y="2190750"/>
          <p14:tracePt t="69728" x="2959100" y="2184400"/>
          <p14:tracePt t="69744" x="3003550" y="2095500"/>
          <p14:tracePt t="69760" x="3054350" y="1968500"/>
          <p14:tracePt t="69777" x="3136900" y="1746250"/>
          <p14:tracePt t="69793" x="3282950" y="1384300"/>
          <p14:tracePt t="69810" x="3352800" y="1193800"/>
          <p14:tracePt t="69827" x="3378200" y="1041400"/>
          <p14:tracePt t="69844" x="3397250" y="952500"/>
          <p14:tracePt t="69860" x="3397250" y="857250"/>
          <p14:tracePt t="69876" x="3397250" y="781050"/>
          <p14:tracePt t="69894" x="3390900" y="736600"/>
          <p14:tracePt t="69932" x="3416300" y="736600"/>
          <p14:tracePt t="69943" x="3549650" y="736600"/>
          <p14:tracePt t="69961" x="3746500" y="768350"/>
          <p14:tracePt t="69977" x="3987800" y="806450"/>
          <p14:tracePt t="69993" x="4286250" y="831850"/>
          <p14:tracePt t="70011" x="4781550" y="831850"/>
          <p14:tracePt t="70027" x="5467350" y="831850"/>
          <p14:tracePt t="70044" x="5905500" y="831850"/>
          <p14:tracePt t="70060" x="6070600" y="831850"/>
          <p14:tracePt t="70077" x="6184900" y="819150"/>
          <p14:tracePt t="70093" x="6197600" y="819150"/>
          <p14:tracePt t="70114" x="6203950" y="819150"/>
          <p14:tracePt t="70130" x="6184900" y="838200"/>
          <p14:tracePt t="70143" x="6134100" y="850900"/>
          <p14:tracePt t="70160" x="6083300" y="869950"/>
          <p14:tracePt t="70177" x="6045200" y="882650"/>
          <p14:tracePt t="70193" x="6013450" y="882650"/>
          <p14:tracePt t="70211" x="5975350" y="889000"/>
          <p14:tracePt t="70216" x="5956300" y="908050"/>
          <p14:tracePt t="70227" x="5937250" y="914400"/>
          <p14:tracePt t="70245" x="5924550" y="920750"/>
          <p14:tracePt t="70261" x="5911850" y="933450"/>
          <p14:tracePt t="70339" x="5886450" y="933450"/>
          <p14:tracePt t="70349" x="5842000" y="933450"/>
          <p14:tracePt t="70355" x="5778500" y="933450"/>
          <p14:tracePt t="70361" x="5715000" y="933450"/>
          <p14:tracePt t="70377" x="5594350" y="933450"/>
          <p14:tracePt t="70394" x="5486400" y="933450"/>
          <p14:tracePt t="70410" x="5384800" y="933450"/>
          <p14:tracePt t="70427" x="5314950" y="933450"/>
          <p14:tracePt t="70444" x="5257800" y="933450"/>
          <p14:tracePt t="70460" x="5232400" y="933450"/>
          <p14:tracePt t="70477" x="5226050" y="933450"/>
          <p14:tracePt t="70516" x="5257800" y="933450"/>
          <p14:tracePt t="70521" x="5321300" y="933450"/>
          <p14:tracePt t="70531" x="5384800" y="933450"/>
          <p14:tracePt t="70544" x="5556250" y="933450"/>
          <p14:tracePt t="70561" x="5772150" y="933450"/>
          <p14:tracePt t="70577" x="6089650" y="933450"/>
          <p14:tracePt t="70595" x="6521450" y="933450"/>
          <p14:tracePt t="70611" x="6978650" y="933450"/>
          <p14:tracePt t="70628" x="7473950" y="933450"/>
          <p14:tracePt t="70645" x="7931150" y="933450"/>
          <p14:tracePt t="70661" x="8216900" y="933450"/>
          <p14:tracePt t="70677" x="8362950" y="933450"/>
          <p14:tracePt t="70694" x="8420100" y="933450"/>
          <p14:tracePt t="70713" x="8426450" y="939800"/>
          <p14:tracePt t="70748" x="8407400" y="958850"/>
          <p14:tracePt t="70752" x="8382000" y="958850"/>
          <p14:tracePt t="70761" x="8375650" y="965200"/>
          <p14:tracePt t="70777" x="8350250" y="977900"/>
          <p14:tracePt t="70834" x="8343900" y="984250"/>
          <p14:tracePt t="70841" x="8331200" y="990600"/>
          <p14:tracePt t="70851" x="8318500" y="1009650"/>
          <p14:tracePt t="70861" x="8305800" y="1022350"/>
          <p14:tracePt t="70877" x="8229600" y="1130300"/>
          <p14:tracePt t="70895" x="8089900" y="1282700"/>
          <p14:tracePt t="70913" x="7804150" y="1543050"/>
          <p14:tracePt t="70930" x="7194550" y="1866900"/>
          <p14:tracePt t="70945" x="6813550" y="2012950"/>
          <p14:tracePt t="70961" x="6534150" y="2095500"/>
          <p14:tracePt t="70977" x="6280150" y="2159000"/>
          <p14:tracePt t="70995" x="6013450" y="2235200"/>
          <p14:tracePt t="71013" x="5791200" y="2317750"/>
          <p14:tracePt t="71028" x="5651500" y="2400300"/>
          <p14:tracePt t="71044" x="5588000" y="2438400"/>
          <p14:tracePt t="71061" x="5549900" y="2470150"/>
          <p14:tracePt t="71078" x="5543550" y="2476500"/>
          <p14:tracePt t="71096" x="5530850" y="2476500"/>
          <p14:tracePt t="71113" x="5530850" y="2482850"/>
          <p14:tracePt t="71131" x="5467350" y="2501900"/>
          <p14:tracePt t="71145" x="5435600" y="2514600"/>
          <p14:tracePt t="71161" x="5378450" y="2527300"/>
          <p14:tracePt t="71178" x="5314950" y="2540000"/>
          <p14:tracePt t="71194" x="5257800" y="2546350"/>
          <p14:tracePt t="71211" x="5213350" y="2552700"/>
          <p14:tracePt t="71217" x="5175250" y="2559050"/>
          <p14:tracePt t="71228" x="5149850" y="2559050"/>
          <p14:tracePt t="71245" x="5105400" y="2571750"/>
          <p14:tracePt t="71261" x="5035550" y="2571750"/>
          <p14:tracePt t="71278" x="4991100" y="2571750"/>
          <p14:tracePt t="71294" x="4921250" y="2571750"/>
          <p14:tracePt t="71313" x="4845050" y="2571750"/>
          <p14:tracePt t="71330" x="4819650" y="2571750"/>
          <p14:tracePt t="71345" x="4806950" y="2571750"/>
          <p14:tracePt t="71361" x="4787900" y="2571750"/>
          <p14:tracePt t="71378" x="4775200" y="2571750"/>
          <p14:tracePt t="71395" x="4768850" y="2571750"/>
          <p14:tracePt t="72818" x="4832350" y="2565400"/>
          <p14:tracePt t="72828" x="4895850" y="2520950"/>
          <p14:tracePt t="72838" x="4953000" y="2470150"/>
          <p14:tracePt t="72846" x="4991100" y="2413000"/>
          <p14:tracePt t="72862" x="5041900" y="2286000"/>
          <p14:tracePt t="72879" x="5092700" y="2152650"/>
          <p14:tracePt t="72896" x="5168900" y="2019300"/>
          <p14:tracePt t="72913" x="5359400" y="1809750"/>
          <p14:tracePt t="72929" x="5435600" y="1708150"/>
          <p14:tracePt t="72946" x="5461000" y="1657350"/>
          <p14:tracePt t="72962" x="5473700" y="1638300"/>
          <p14:tracePt t="72979" x="5473700" y="1619250"/>
          <p14:tracePt t="72996" x="5473700" y="1606550"/>
          <p14:tracePt t="73012" x="5448300" y="1593850"/>
          <p14:tracePt t="73029" x="5397500" y="1581150"/>
          <p14:tracePt t="73046" x="5365750" y="1581150"/>
          <p14:tracePt t="73063" x="5340350" y="1581150"/>
          <p14:tracePt t="73080" x="5327650" y="1581150"/>
          <p14:tracePt t="73282" x="5327650" y="1574800"/>
          <p14:tracePt t="73330" x="5327650" y="1562100"/>
          <p14:tracePt t="73354" x="5334000" y="1555750"/>
          <p14:tracePt t="73362" x="5340350" y="1555750"/>
          <p14:tracePt t="73371" x="5340350" y="1549400"/>
          <p14:tracePt t="73380" x="5353050" y="1543050"/>
          <p14:tracePt t="73396" x="5372100" y="1530350"/>
          <p14:tracePt t="73413" x="5397500" y="1524000"/>
          <p14:tracePt t="73430" x="5422900" y="1524000"/>
          <p14:tracePt t="73447" x="5441950" y="1517650"/>
          <p14:tracePt t="73463" x="5473700" y="1517650"/>
          <p14:tracePt t="73480" x="5505450" y="1504950"/>
          <p14:tracePt t="73499" x="5549900" y="1498600"/>
          <p14:tracePt t="73513" x="5575300" y="1498600"/>
          <p14:tracePt t="73530" x="5613400" y="1492250"/>
          <p14:tracePt t="73546" x="5645150" y="1485900"/>
          <p14:tracePt t="73564" x="5695950" y="1485900"/>
          <p14:tracePt t="73580" x="5734050" y="1485900"/>
          <p14:tracePt t="73597" x="5791200" y="1485900"/>
          <p14:tracePt t="73614" x="5854700" y="1485900"/>
          <p14:tracePt t="73630" x="5937250" y="1485900"/>
          <p14:tracePt t="73646" x="6038850" y="1473200"/>
          <p14:tracePt t="73663" x="6115050" y="1473200"/>
          <p14:tracePt t="73680" x="6210300" y="1473200"/>
          <p14:tracePt t="73697" x="6273800" y="1473200"/>
          <p14:tracePt t="73713" x="6432550" y="1511300"/>
          <p14:tracePt t="73730" x="6559550" y="1524000"/>
          <p14:tracePt t="73746" x="6673850" y="1543050"/>
          <p14:tracePt t="73763" x="6762750" y="1555750"/>
          <p14:tracePt t="73780" x="6826250" y="1562100"/>
          <p14:tracePt t="73797" x="6883400" y="1568450"/>
          <p14:tracePt t="73813" x="6940550" y="1568450"/>
          <p14:tracePt t="73830" x="6972300" y="1568450"/>
          <p14:tracePt t="73848" x="6978650" y="1568450"/>
          <p14:tracePt t="73885" x="6985000" y="1568450"/>
          <p14:tracePt t="73901" x="6991350" y="1568450"/>
          <p14:tracePt t="73913" x="7029450" y="1587500"/>
          <p14:tracePt t="73930" x="7099300" y="1612900"/>
          <p14:tracePt t="73946" x="7156450" y="1612900"/>
          <p14:tracePt t="73964" x="7232650" y="1619250"/>
          <p14:tracePt t="73980" x="7283450" y="1619250"/>
          <p14:tracePt t="73997" x="7302500" y="1619250"/>
          <p14:tracePt t="74013" x="7308850" y="1619250"/>
          <p14:tracePt t="74275" x="7315200" y="1619250"/>
          <p14:tracePt t="74285" x="7315200" y="1612900"/>
          <p14:tracePt t="74290" x="7315200" y="1593850"/>
          <p14:tracePt t="74300" x="7315200" y="1581150"/>
          <p14:tracePt t="74313" x="7315200" y="1568450"/>
          <p14:tracePt t="74331" x="7315200" y="1562100"/>
          <p14:tracePt t="81405" x="7302500" y="1555750"/>
          <p14:tracePt t="81414" x="7283450" y="1543050"/>
          <p14:tracePt t="81425" x="7226300" y="1536700"/>
          <p14:tracePt t="81437" x="7080250" y="1524000"/>
          <p14:tracePt t="81455" x="6832600" y="1524000"/>
          <p14:tracePt t="81470" x="6527800" y="1524000"/>
          <p14:tracePt t="81487" x="6305550" y="1524000"/>
          <p14:tracePt t="81503" x="6146800" y="1524000"/>
          <p14:tracePt t="81520" x="6096000" y="1524000"/>
          <p14:tracePt t="81695" x="6089650" y="1524000"/>
          <p14:tracePt t="81702" x="6070600" y="1530350"/>
          <p14:tracePt t="81710" x="6013450" y="1549400"/>
          <p14:tracePt t="81720" x="5956300" y="1555750"/>
          <p14:tracePt t="81737" x="5835650" y="1593850"/>
          <p14:tracePt t="81744" x="5746750" y="1638300"/>
          <p14:tracePt t="81754" x="5683250" y="1663700"/>
          <p14:tracePt t="81770" x="5543550" y="1733550"/>
          <p14:tracePt t="81786" x="5480050" y="1797050"/>
          <p14:tracePt t="81803" x="5422900" y="1860550"/>
          <p14:tracePt t="81822" x="5359400" y="1936750"/>
          <p14:tracePt t="81837" x="5175250" y="2076450"/>
          <p14:tracePt t="81854" x="5010150" y="2146300"/>
          <p14:tracePt t="81870" x="4832350" y="2209800"/>
          <p14:tracePt t="81887" x="4660900" y="2241550"/>
          <p14:tracePt t="81903" x="4502150" y="2266950"/>
          <p14:tracePt t="81920" x="4375150" y="2266950"/>
          <p14:tracePt t="81937" x="4216400" y="2266950"/>
          <p14:tracePt t="81955" x="4038600" y="2266950"/>
          <p14:tracePt t="81970" x="3848100" y="2266950"/>
          <p14:tracePt t="81987" x="3632200" y="2228850"/>
          <p14:tracePt t="82004" x="3397250" y="2203450"/>
          <p14:tracePt t="82022" x="2863850" y="2120900"/>
          <p14:tracePt t="82039" x="2387600" y="2120900"/>
          <p14:tracePt t="82054" x="1936750" y="2178050"/>
          <p14:tracePt t="82070" x="1524000" y="2292350"/>
          <p14:tracePt t="82087" x="1257300" y="2400300"/>
          <p14:tracePt t="82103" x="1130300" y="2463800"/>
          <p14:tracePt t="82121" x="1092200" y="2495550"/>
          <p14:tracePt t="82137" x="1092200" y="2527300"/>
          <p14:tracePt t="82154" x="1092200" y="2552700"/>
          <p14:tracePt t="82171" x="1136650" y="2565400"/>
          <p14:tracePt t="82187" x="1200150" y="2578100"/>
          <p14:tracePt t="82204" x="1257300" y="2584450"/>
          <p14:tracePt t="82220" x="1295400" y="2584450"/>
          <p14:tracePt t="82237" x="1333500" y="2584450"/>
          <p14:tracePt t="82254" x="1339850" y="2584450"/>
          <p14:tracePt t="82291" x="1346200" y="2584450"/>
          <p14:tracePt t="82298" x="1358900" y="2584450"/>
          <p14:tracePt t="82304" x="1384300" y="2590800"/>
          <p14:tracePt t="82321" x="1435100" y="2622550"/>
          <p14:tracePt t="82338" x="1504950" y="2660650"/>
          <p14:tracePt t="82354" x="1625600" y="2686050"/>
          <p14:tracePt t="82371" x="1733550" y="2686050"/>
          <p14:tracePt t="82387" x="1822450" y="2686050"/>
          <p14:tracePt t="82404" x="1873250" y="2686050"/>
          <p14:tracePt t="82420" x="1885950" y="2679700"/>
          <p14:tracePt t="82458" x="1885950" y="2673350"/>
          <p14:tracePt t="82470" x="1885950" y="2667000"/>
          <p14:tracePt t="82478" x="1885950" y="2660650"/>
          <p14:tracePt t="82494" x="1879600" y="2654300"/>
          <p14:tracePt t="82874" x="1885950" y="2654300"/>
          <p14:tracePt t="82881" x="1905000" y="2647950"/>
          <p14:tracePt t="82887" x="1930400" y="2635250"/>
          <p14:tracePt t="82904" x="1974850" y="2622550"/>
          <p14:tracePt t="82921" x="2044700" y="2609850"/>
          <p14:tracePt t="82937" x="2108200" y="2590800"/>
          <p14:tracePt t="82954" x="2139950" y="2584450"/>
          <p14:tracePt t="82971" x="2165350" y="2571750"/>
          <p14:tracePt t="83114" x="2171700" y="2565400"/>
          <p14:tracePt t="83447" x="2178050" y="2565400"/>
          <p14:tracePt t="83457" x="2190750" y="2565400"/>
          <p14:tracePt t="83462" x="2222500" y="2559050"/>
          <p14:tracePt t="83471" x="2298700" y="2559050"/>
          <p14:tracePt t="83489" x="2520950" y="2546350"/>
          <p14:tracePt t="83505" x="2749550" y="2514600"/>
          <p14:tracePt t="83521" x="2952750" y="2457450"/>
          <p14:tracePt t="83538" x="3181350" y="2362200"/>
          <p14:tracePt t="83555" x="3492500" y="2311400"/>
          <p14:tracePt t="83571" x="3841750" y="2266950"/>
          <p14:tracePt t="83589" x="4146550" y="2266950"/>
          <p14:tracePt t="83606" x="4330700" y="2266950"/>
          <p14:tracePt t="83621" x="4445000" y="2266950"/>
          <p14:tracePt t="83638" x="4451350" y="2266950"/>
          <p14:tracePt t="83736" x="4457700" y="2254250"/>
          <p14:tracePt t="83744" x="4476750" y="2241550"/>
          <p14:tracePt t="83755" x="4495800" y="2235200"/>
          <p14:tracePt t="83772" x="4584700" y="2228850"/>
          <p14:tracePt t="83791" x="4724400" y="2203450"/>
          <p14:tracePt t="83808" x="5016500" y="2171700"/>
          <p14:tracePt t="83822" x="5194300" y="2171700"/>
          <p14:tracePt t="83839" x="5391150" y="2171700"/>
          <p14:tracePt t="83855" x="5638800" y="2159000"/>
          <p14:tracePt t="83872" x="5975350" y="2159000"/>
          <p14:tracePt t="83888" x="6299200" y="2159000"/>
          <p14:tracePt t="83905" x="6521450" y="2146300"/>
          <p14:tracePt t="83922" x="6642100" y="2120900"/>
          <p14:tracePt t="83938" x="6699250" y="2108200"/>
          <p14:tracePt t="83955" x="6711950" y="2095500"/>
          <p14:tracePt t="84091" x="6718300" y="2089150"/>
          <p14:tracePt t="84107" x="6731000" y="2089150"/>
          <p14:tracePt t="84113" x="6737350" y="2089150"/>
          <p14:tracePt t="84122" x="6769100" y="2089150"/>
          <p14:tracePt t="84140" x="6896100" y="2082800"/>
          <p14:tracePt t="84156" x="7061200" y="2057400"/>
          <p14:tracePt t="84172" x="7169150" y="2019300"/>
          <p14:tracePt t="84189" x="7270750" y="1974850"/>
          <p14:tracePt t="84208" x="7385050" y="1924050"/>
          <p14:tracePt t="84224" x="7620000" y="1803400"/>
          <p14:tracePt t="84233" x="7721600" y="1771650"/>
          <p14:tracePt t="84247" x="7905750" y="1689100"/>
          <p14:tracePt t="84255" x="8026400" y="1651000"/>
          <p14:tracePt t="84272" x="8382000" y="1536700"/>
          <p14:tracePt t="84289" x="8724900" y="1441450"/>
          <p14:tracePt t="84306" x="8928100" y="1377950"/>
          <p14:tracePt t="84323" x="9074150" y="1333500"/>
          <p14:tracePt t="84339" x="9131300" y="1301750"/>
          <p14:tracePt t="84356" x="9131300" y="1295400"/>
          <p14:tracePt t="84373" x="9131300" y="1289050"/>
          <p14:tracePt t="84390" x="9131300" y="1282700"/>
          <p14:tracePt t="84409" x="9124950" y="1282700"/>
          <p14:tracePt t="84423" x="9118600" y="1289050"/>
          <p14:tracePt t="84439" x="9118600" y="1301750"/>
          <p14:tracePt t="84456" x="9118600" y="1308100"/>
          <p14:tracePt t="84489" x="9118600" y="1314450"/>
          <p14:tracePt t="84568" x="9118600" y="1320800"/>
          <p14:tracePt t="85008" x="9112250" y="1320800"/>
          <p14:tracePt t="85015" x="9099550" y="1320800"/>
          <p14:tracePt t="85024" x="9099550" y="1314450"/>
          <p14:tracePt t="85039" x="9093200" y="1314450"/>
          <p14:tracePt t="85056" x="9086850" y="1314450"/>
          <p14:tracePt t="85073" x="9080500" y="1308100"/>
          <p14:tracePt t="85113" x="9074150" y="1301750"/>
          <p14:tracePt t="85119" x="9067800" y="1301750"/>
          <p14:tracePt t="85129" x="9061450" y="1301750"/>
          <p14:tracePt t="85140" x="9048750" y="1295400"/>
          <p14:tracePt t="85156" x="9036050" y="1295400"/>
          <p14:tracePt t="85173" x="9029700" y="1295400"/>
          <p14:tracePt t="85190" x="9023350" y="1295400"/>
          <p14:tracePt t="85260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875" y="1276350"/>
            <a:ext cx="11144250" cy="43053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4" name="잉크 3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67000" y="1835280"/>
              <a:ext cx="10039680" cy="3607200"/>
            </p14:xfrm>
          </p:contentPart>
        </mc:Choice>
        <mc:Fallback>
          <p:pic>
            <p:nvPicPr>
              <p:cNvPr id="4" name="잉크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57640" y="1825920"/>
                <a:ext cx="10058400" cy="36259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82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332"/>
    </mc:Choice>
    <mc:Fallback>
      <p:transition spd="slow" advTm="122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" y="2328862"/>
            <a:ext cx="12125325" cy="22002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4" name="잉크 3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22440" y="2863800"/>
              <a:ext cx="11436480" cy="1715040"/>
            </p14:xfrm>
          </p:contentPart>
        </mc:Choice>
        <mc:Fallback>
          <p:pic>
            <p:nvPicPr>
              <p:cNvPr id="4" name="잉크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13080" y="2854440"/>
                <a:ext cx="11455200" cy="17337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887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421"/>
    </mc:Choice>
    <mc:Fallback>
      <p:transition spd="slow" advTm="89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62" y="-1"/>
            <a:ext cx="11877675" cy="685800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5" name="잉크 4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92240" y="819000"/>
              <a:ext cx="10890720" cy="5817240"/>
            </p14:xfrm>
          </p:contentPart>
        </mc:Choice>
        <mc:Fallback>
          <p:pic>
            <p:nvPicPr>
              <p:cNvPr id="5" name="잉크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2880" y="809640"/>
                <a:ext cx="10909440" cy="58359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오디오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089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741"/>
    </mc:Choice>
    <mc:Fallback>
      <p:transition spd="slow" advTm="320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/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5</Words>
  <Application>Microsoft Office PowerPoint</Application>
  <PresentationFormat>와이드스크린</PresentationFormat>
  <Paragraphs>5</Paragraphs>
  <Slides>10</Slides>
  <Notes>0</Notes>
  <HiddenSlides>0</HiddenSlides>
  <MMClips>10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Mathematical Statistics I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Mathematical Statistics I</dc:title>
  <dc:creator>USER</dc:creator>
  <cp:lastModifiedBy>USER</cp:lastModifiedBy>
  <cp:revision>5</cp:revision>
  <dcterms:created xsi:type="dcterms:W3CDTF">2020-05-12T23:28:51Z</dcterms:created>
  <dcterms:modified xsi:type="dcterms:W3CDTF">2021-05-12T04:02:24Z</dcterms:modified>
</cp:coreProperties>
</file>

<file path=docProps/thumbnail.jpeg>
</file>